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33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5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2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99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3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32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25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4E03C0-A73F-4815-86B4-60077745C50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3C0D55-511B-45DF-9A3F-F1A380055E7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hard is it to create the </a:t>
            </a:r>
            <a:r>
              <a:rPr lang="en-GB" smtClean="0"/>
              <a:t>school timetable?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1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Make notes on slides 3,4,5,6 and 8.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8477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ICT in Schools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9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define different types of registration systems</a:t>
            </a:r>
          </a:p>
          <a:p>
            <a:r>
              <a:rPr lang="en-GB" dirty="0" smtClean="0"/>
              <a:t>Understand the use of an MIS</a:t>
            </a:r>
          </a:p>
          <a:p>
            <a:r>
              <a:rPr lang="en-GB" dirty="0" smtClean="0"/>
              <a:t>Understand the ways in which ICT can help organise school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28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Registration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 By law schools have to register pupils</a:t>
            </a:r>
          </a:p>
          <a:p>
            <a:r>
              <a:rPr lang="en-GB" dirty="0" smtClean="0"/>
              <a:t>- Most schools use e-registration (electronic registration – using ICT to record attendance)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80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registration systems help a school with?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Showing absent pupils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Identify abnormal patterns of absence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Know where pupils are in case of emergencies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Know reasons for absence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9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types of registration systems.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Swipe Cards – each pupil uses a card to swipe in</a:t>
            </a:r>
          </a:p>
          <a:p>
            <a:r>
              <a:rPr lang="en-GB" dirty="0" smtClean="0"/>
              <a:t>Optical Mark Reader (OMR) – teacher inputs attendance sheet</a:t>
            </a:r>
          </a:p>
          <a:p>
            <a:r>
              <a:rPr lang="en-GB" dirty="0" smtClean="0"/>
              <a:t>Finger print (biometric) – recognizes pupil finger prints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20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 – Management Information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MIS organise data and present it in a user friendly format</a:t>
            </a:r>
          </a:p>
          <a:p>
            <a:r>
              <a:rPr lang="en-GB" dirty="0" smtClean="0"/>
              <a:t>A database stores pupil information</a:t>
            </a:r>
          </a:p>
          <a:p>
            <a:pPr lvl="1"/>
            <a:r>
              <a:rPr lang="en-GB" dirty="0"/>
              <a:t>Personal Details</a:t>
            </a:r>
          </a:p>
          <a:p>
            <a:pPr lvl="1"/>
            <a:r>
              <a:rPr lang="en-GB" dirty="0"/>
              <a:t>Home Details</a:t>
            </a:r>
          </a:p>
          <a:p>
            <a:r>
              <a:rPr lang="en-GB" dirty="0" smtClean="0"/>
              <a:t>A database can be searched to produce</a:t>
            </a:r>
          </a:p>
          <a:p>
            <a:pPr lvl="1"/>
            <a:r>
              <a:rPr lang="en-GB" dirty="0"/>
              <a:t>Class lists</a:t>
            </a:r>
          </a:p>
          <a:p>
            <a:pPr lvl="1"/>
            <a:r>
              <a:rPr lang="en-GB" dirty="0"/>
              <a:t>Assessment results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GB" sz="2000" dirty="0" smtClean="0"/>
              <a:t>Other Features include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GB" sz="1800" dirty="0" smtClean="0"/>
              <a:t>Tracking invoices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GB" sz="1800" dirty="0" smtClean="0"/>
              <a:t>Library book loans</a:t>
            </a:r>
          </a:p>
          <a:p>
            <a:pPr marL="468630" lvl="2" indent="-28575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GB" sz="1800" dirty="0" smtClean="0"/>
              <a:t>Exam timetables</a:t>
            </a:r>
            <a:endParaRPr lang="en-GB" sz="18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4505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Time – Early Lunch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can ICT be used to help organise:</a:t>
            </a:r>
          </a:p>
          <a:p>
            <a:r>
              <a:rPr lang="en-GB" dirty="0" smtClean="0"/>
              <a:t>1. End of Term Show</a:t>
            </a:r>
          </a:p>
          <a:p>
            <a:r>
              <a:rPr lang="en-GB" dirty="0" smtClean="0"/>
              <a:t>2. School Trip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04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25921"/>
              </p:ext>
            </p:extLst>
          </p:nvPr>
        </p:nvGraphicFramePr>
        <p:xfrm>
          <a:off x="152746" y="786390"/>
          <a:ext cx="8884227" cy="4216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563"/>
                <a:gridCol w="3429000"/>
                <a:gridCol w="3446664"/>
              </a:tblGrid>
              <a:tr h="6023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Software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End of Term Show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School Trip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54191">
                <a:tc>
                  <a:txBody>
                    <a:bodyPr/>
                    <a:lstStyle/>
                    <a:p>
                      <a:r>
                        <a:rPr lang="en-GB" dirty="0" smtClean="0"/>
                        <a:t>Database software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 details of pupils taking part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 details</a:t>
                      </a:r>
                      <a:r>
                        <a:rPr lang="en-GB" baseline="0" dirty="0" smtClean="0"/>
                        <a:t> of pupils on the trip</a:t>
                      </a:r>
                      <a:endParaRPr lang="en-GB" dirty="0"/>
                    </a:p>
                  </a:txBody>
                  <a:tcPr/>
                </a:tc>
              </a:tr>
              <a:tr h="602395">
                <a:tc>
                  <a:txBody>
                    <a:bodyPr/>
                    <a:lstStyle/>
                    <a:p>
                      <a:r>
                        <a:rPr lang="en-GB" dirty="0" smtClean="0"/>
                        <a:t>Spreadsheet software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 planning to</a:t>
                      </a:r>
                      <a:r>
                        <a:rPr lang="en-GB" baseline="0" dirty="0" smtClean="0"/>
                        <a:t> ensure show isn’t over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 details</a:t>
                      </a:r>
                      <a:r>
                        <a:rPr lang="en-GB" baseline="0" dirty="0" smtClean="0"/>
                        <a:t> of how much pupils have paid</a:t>
                      </a:r>
                      <a:endParaRPr lang="en-GB" dirty="0"/>
                    </a:p>
                  </a:txBody>
                  <a:tcPr/>
                </a:tc>
              </a:tr>
              <a:tr h="602395">
                <a:tc>
                  <a:txBody>
                    <a:bodyPr/>
                    <a:lstStyle/>
                    <a:p>
                      <a:r>
                        <a:rPr lang="en-GB" dirty="0" smtClean="0"/>
                        <a:t>DTP (Desktop</a:t>
                      </a:r>
                      <a:r>
                        <a:rPr lang="en-GB" baseline="0" dirty="0" smtClean="0"/>
                        <a:t> publishing)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 posters</a:t>
                      </a:r>
                      <a:r>
                        <a:rPr lang="en-GB" baseline="0" dirty="0" smtClean="0"/>
                        <a:t> to advertise show, tickets to be sold.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 posters and leaflets about the trip</a:t>
                      </a:r>
                      <a:endParaRPr lang="en-GB" dirty="0"/>
                    </a:p>
                  </a:txBody>
                  <a:tcPr/>
                </a:tc>
              </a:tr>
              <a:tr h="602395">
                <a:tc>
                  <a:txBody>
                    <a:bodyPr/>
                    <a:lstStyle/>
                    <a:p>
                      <a:r>
                        <a:rPr lang="en-GB" dirty="0" smtClean="0"/>
                        <a:t>Word processor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Create a timetable</a:t>
                      </a:r>
                      <a:r>
                        <a:rPr lang="en-GB" baseline="0" dirty="0" smtClean="0"/>
                        <a:t> for rehearsals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 letter for parents about</a:t>
                      </a:r>
                      <a:r>
                        <a:rPr lang="en-GB" baseline="0" dirty="0" smtClean="0"/>
                        <a:t> the trip</a:t>
                      </a:r>
                      <a:endParaRPr lang="en-GB" dirty="0"/>
                    </a:p>
                  </a:txBody>
                  <a:tcPr/>
                </a:tc>
              </a:tr>
              <a:tr h="602395">
                <a:tc>
                  <a:txBody>
                    <a:bodyPr/>
                    <a:lstStyle/>
                    <a:p>
                      <a:r>
                        <a:rPr lang="en-GB" dirty="0" smtClean="0"/>
                        <a:t>Email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Remind Staff about what</a:t>
                      </a:r>
                      <a:r>
                        <a:rPr lang="en-GB" baseline="0" dirty="0" smtClean="0"/>
                        <a:t> lessons may be affected by show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Email parents</a:t>
                      </a:r>
                      <a:r>
                        <a:rPr lang="en-GB" baseline="0" dirty="0" smtClean="0"/>
                        <a:t> with updates of trip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6726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305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How hard is it to create the school timetable?</vt:lpstr>
      <vt:lpstr>Using ICT in Schools</vt:lpstr>
      <vt:lpstr>Lesson Objectives</vt:lpstr>
      <vt:lpstr>Registration Systems</vt:lpstr>
      <vt:lpstr>What can registration systems help a school with?</vt:lpstr>
      <vt:lpstr>Other types of registration systems.</vt:lpstr>
      <vt:lpstr>MIS – Management Information Systems</vt:lpstr>
      <vt:lpstr>Competition Time – Early Lunch </vt:lpstr>
      <vt:lpstr>PowerPoint Presentation</vt:lpstr>
      <vt:lpstr>Task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ICT in Schools</dc:title>
  <dc:creator>Declan Lynch</dc:creator>
  <cp:lastModifiedBy>Declan Lynch</cp:lastModifiedBy>
  <cp:revision>4</cp:revision>
  <dcterms:created xsi:type="dcterms:W3CDTF">2016-03-07T11:27:52Z</dcterms:created>
  <dcterms:modified xsi:type="dcterms:W3CDTF">2016-03-07T11:50:26Z</dcterms:modified>
</cp:coreProperties>
</file>