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. D. Lo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notesMaster" Target="notesMasters/notesMaster1.xml"/><Relationship Id="rId189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300"/>
    <p:text>Jan 2014 done</p:text>
  </p:cm>
  <p:cm authorId="0" idx="3">
    <p:pos x="6000" y="200"/>
    <p:text>Jun 2012 done</p:text>
  </p:cm>
  <p:cm authorId="0" idx="2">
    <p:pos x="6000" y="100"/>
    <p:text>Jan 2013 done</p:text>
  </p:cm>
  <p:cm authorId="0" idx="1">
    <p:pos x="6000" y="0"/>
    <p:text>June 2013 done.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1318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200 slide limit for booklet printing!: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4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15996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67051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66547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40029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34625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59716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47454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66541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33378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07361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2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4910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11834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74268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25361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94414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87400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63046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01289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03007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8337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72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5671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14364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9745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6767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16216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43554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12943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59217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5" name="Shape 8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92067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3237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7" name="Shape 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8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80269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3" name="Shape 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24663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68982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19565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8995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16856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7785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9" name="Shape 8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16267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46815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51892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2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23685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48420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3" name="Shape 9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60082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0" name="Shape 9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89360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6" name="Shape 9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21346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32725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8" name="Shape 9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9844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30594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0950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80923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2" name="Shape 9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655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22594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18720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387975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84218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17136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4" name="Shape 9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91560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424928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7" name="Shape 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92144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3" name="Shape 10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66594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50873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774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119176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2" name="Shape 10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6233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" name="Shape 10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85536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4" name="Shape 10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51180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0" name="Shape 10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05228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6" name="Shape 10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125693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2" name="Shape 10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58496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8" name="Shape 10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1662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4" name="Shape 10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241756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154803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480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78809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326071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2622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24820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20226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058988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4" name="Shape 1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109209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0" name="Shape 1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9019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36306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13430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189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688260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173229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454675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7" name="Shape 1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371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16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202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688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194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988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159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245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03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75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686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868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79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31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909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225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497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945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336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1829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563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779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239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79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401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19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8666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565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092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571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400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904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3830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4293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92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2785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7922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209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7256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470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0262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9670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1493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6538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6598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56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8083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479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660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0193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8501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444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3466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2623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0207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2135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76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0656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2878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0627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5316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3729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2250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7674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5164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9865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9020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29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2272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3318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5802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0117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862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6026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8955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1740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7500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72466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42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89873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33008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70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0376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27788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54172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27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3884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64095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99030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74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7"/>
            <a:ext cx="9144000" cy="480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buFont typeface="Calibri"/>
              <a:defRPr sz="7200"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Font typeface="Calibri"/>
              <a:buNone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40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4000" cy="149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4000" cy="14973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buFont typeface="Calibri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8253850" y="72825"/>
            <a:ext cx="800999" cy="800999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BD7F8"/>
          </a:solidFill>
          <a:ln w="19050" cap="flat" cmpd="sng">
            <a:solidFill>
              <a:srgbClr val="2388D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6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8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9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9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slide=id.g24f3161f_0_195"/><Relationship Id="rId13" Type="http://schemas.openxmlformats.org/officeDocument/2006/relationships/hyperlink" Target="#slide=id.g24f876e1_0_183"/><Relationship Id="rId3" Type="http://schemas.openxmlformats.org/officeDocument/2006/relationships/hyperlink" Target="#slide=id.g24f27cce_0_135"/><Relationship Id="rId7" Type="http://schemas.openxmlformats.org/officeDocument/2006/relationships/hyperlink" Target="#slide=id.g24f3161f_0_170"/><Relationship Id="rId12" Type="http://schemas.openxmlformats.org/officeDocument/2006/relationships/hyperlink" Target="#slide=id.g24f876e1_0_145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#slide=id.g24f3161f_0_99"/><Relationship Id="rId11" Type="http://schemas.openxmlformats.org/officeDocument/2006/relationships/hyperlink" Target="#slide=id.g24f876e1_0_100"/><Relationship Id="rId5" Type="http://schemas.openxmlformats.org/officeDocument/2006/relationships/hyperlink" Target="#slide=id.g24f3161f_0_74"/><Relationship Id="rId15" Type="http://schemas.openxmlformats.org/officeDocument/2006/relationships/hyperlink" Target="#slide=id.g24f876e1_0_389"/><Relationship Id="rId10" Type="http://schemas.openxmlformats.org/officeDocument/2006/relationships/hyperlink" Target="#slide=id.g24f876e1_0_34"/><Relationship Id="rId4" Type="http://schemas.openxmlformats.org/officeDocument/2006/relationships/hyperlink" Target="#slide=id.g24f27cce_0_140"/><Relationship Id="rId9" Type="http://schemas.openxmlformats.org/officeDocument/2006/relationships/hyperlink" Target="#slide=id.g24f876e1_0_121"/><Relationship Id="rId14" Type="http://schemas.openxmlformats.org/officeDocument/2006/relationships/hyperlink" Target="#slide=id.g24f876e1_0_34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Unit 1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GCSE ICT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(Content reproduced with permission from WJEC)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75" y="2243137"/>
            <a:ext cx="70294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7</a:t>
            </a:r>
          </a:p>
        </p:txBody>
      </p:sp>
      <p:pic>
        <p:nvPicPr>
          <p:cNvPr id="640" name="Shape 6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0"/>
            <a:ext cx="70104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7</a:t>
            </a:r>
          </a:p>
        </p:txBody>
      </p:sp>
      <p:pic>
        <p:nvPicPr>
          <p:cNvPr id="646" name="Shape 6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8</a:t>
            </a:r>
          </a:p>
        </p:txBody>
      </p:sp>
      <p:pic>
        <p:nvPicPr>
          <p:cNvPr id="652" name="Shape 6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12" y="0"/>
            <a:ext cx="68865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8</a:t>
            </a:r>
          </a:p>
        </p:txBody>
      </p:sp>
      <p:pic>
        <p:nvPicPr>
          <p:cNvPr id="658" name="Shape 6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12" y="0"/>
            <a:ext cx="68103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9</a:t>
            </a:r>
          </a:p>
        </p:txBody>
      </p:sp>
      <p:pic>
        <p:nvPicPr>
          <p:cNvPr id="664" name="Shape 6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70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9</a:t>
            </a:r>
          </a:p>
        </p:txBody>
      </p:sp>
      <p:pic>
        <p:nvPicPr>
          <p:cNvPr id="670" name="Shape 6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69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10</a:t>
            </a:r>
          </a:p>
        </p:txBody>
      </p:sp>
      <p:pic>
        <p:nvPicPr>
          <p:cNvPr id="676" name="Shape 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87" y="1481137"/>
            <a:ext cx="698182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10</a:t>
            </a:r>
          </a:p>
        </p:txBody>
      </p:sp>
      <p:pic>
        <p:nvPicPr>
          <p:cNvPr id="682" name="Shape 6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62" y="1509712"/>
            <a:ext cx="69246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9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Databases</a:t>
            </a:r>
          </a:p>
        </p:txBody>
      </p:sp>
      <p:pic>
        <p:nvPicPr>
          <p:cNvPr id="689" name="Shape 6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695" name="Shape 6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12" y="3618078"/>
            <a:ext cx="574357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Shape 6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300" y="0"/>
            <a:ext cx="5867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4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75" y="2162175"/>
            <a:ext cx="70294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pic>
        <p:nvPicPr>
          <p:cNvPr id="702" name="Shape 7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0"/>
            <a:ext cx="58674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112" y="3462950"/>
            <a:ext cx="581977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709" name="Shape 7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0"/>
            <a:ext cx="58674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Shape 7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825" y="3091075"/>
            <a:ext cx="58483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3</a:t>
            </a:r>
          </a:p>
        </p:txBody>
      </p:sp>
      <p:pic>
        <p:nvPicPr>
          <p:cNvPr id="716" name="Shape 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0"/>
            <a:ext cx="58674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837" y="3074728"/>
            <a:ext cx="5648325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723" name="Shape 7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428625"/>
            <a:ext cx="6286500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</a:t>
            </a:r>
          </a:p>
        </p:txBody>
      </p:sp>
      <p:pic>
        <p:nvPicPr>
          <p:cNvPr id="729" name="Shape 7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247650"/>
            <a:ext cx="628650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2</a:t>
            </a:r>
          </a:p>
        </p:txBody>
      </p:sp>
      <p:pic>
        <p:nvPicPr>
          <p:cNvPr id="735" name="Shape 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0"/>
            <a:ext cx="706755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2</a:t>
            </a:r>
          </a:p>
        </p:txBody>
      </p:sp>
      <p:pic>
        <p:nvPicPr>
          <p:cNvPr id="741" name="Shape 7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2" y="140750"/>
            <a:ext cx="7077075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3</a:t>
            </a:r>
          </a:p>
        </p:txBody>
      </p:sp>
      <p:pic>
        <p:nvPicPr>
          <p:cNvPr id="747" name="Shape 7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675" y="3249550"/>
            <a:ext cx="67913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Shape 7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02945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3</a:t>
            </a:r>
          </a:p>
        </p:txBody>
      </p:sp>
      <p:pic>
        <p:nvPicPr>
          <p:cNvPr id="754" name="Shape 7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294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Shape 7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825" y="3341425"/>
            <a:ext cx="67341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761" name="Shape 7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775" y="2372850"/>
            <a:ext cx="4685650" cy="41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Shape 7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178799" cy="24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5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1404937"/>
            <a:ext cx="70199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768" name="Shape 7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350" y="2419425"/>
            <a:ext cx="4883649" cy="443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Shape 7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178799" cy="24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775" name="Shape 7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100" y="0"/>
            <a:ext cx="58864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4</a:t>
            </a:r>
          </a:p>
        </p:txBody>
      </p:sp>
      <p:pic>
        <p:nvPicPr>
          <p:cNvPr id="781" name="Shape 7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975" y="0"/>
            <a:ext cx="60007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10</a:t>
            </a:r>
          </a:p>
        </p:txBody>
      </p:sp>
      <p:sp>
        <p:nvSpPr>
          <p:cNvPr id="787" name="Shape 787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Email</a:t>
            </a:r>
          </a:p>
        </p:txBody>
      </p:sp>
      <p:pic>
        <p:nvPicPr>
          <p:cNvPr id="788" name="Shape 7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794" name="Shape 7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87" y="1462087"/>
            <a:ext cx="6372225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800" name="Shape 8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512" y="1500187"/>
            <a:ext cx="627697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806" name="Shape 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412" y="2162175"/>
            <a:ext cx="635317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pic>
        <p:nvPicPr>
          <p:cNvPr id="812" name="Shape 8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25" y="2138362"/>
            <a:ext cx="63817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818" name="Shape 8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75" y="1343025"/>
            <a:ext cx="680085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3</a:t>
            </a:r>
          </a:p>
        </p:txBody>
      </p:sp>
      <p:pic>
        <p:nvPicPr>
          <p:cNvPr id="824" name="Shape 8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1352550"/>
            <a:ext cx="67818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5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1662112"/>
            <a:ext cx="703897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830" name="Shape 8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7" y="0"/>
            <a:ext cx="7058025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4</a:t>
            </a:r>
          </a:p>
        </p:txBody>
      </p:sp>
      <p:pic>
        <p:nvPicPr>
          <p:cNvPr id="836" name="Shape 8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7" y="0"/>
            <a:ext cx="7058025" cy="53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5</a:t>
            </a:r>
          </a:p>
        </p:txBody>
      </p:sp>
      <p:pic>
        <p:nvPicPr>
          <p:cNvPr id="842" name="Shape 8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187" y="59250"/>
            <a:ext cx="690562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5</a:t>
            </a:r>
          </a:p>
        </p:txBody>
      </p:sp>
      <p:pic>
        <p:nvPicPr>
          <p:cNvPr id="848" name="Shape 8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0"/>
            <a:ext cx="70675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6</a:t>
            </a:r>
          </a:p>
        </p:txBody>
      </p:sp>
      <p:pic>
        <p:nvPicPr>
          <p:cNvPr id="854" name="Shape 8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57150"/>
            <a:ext cx="70104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6</a:t>
            </a:r>
          </a:p>
        </p:txBody>
      </p:sp>
      <p:pic>
        <p:nvPicPr>
          <p:cNvPr id="860" name="Shape 8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447675"/>
            <a:ext cx="7010400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7</a:t>
            </a:r>
          </a:p>
        </p:txBody>
      </p:sp>
      <p:pic>
        <p:nvPicPr>
          <p:cNvPr id="866" name="Shape 8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-12"/>
            <a:ext cx="7038975" cy="55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7</a:t>
            </a:r>
          </a:p>
        </p:txBody>
      </p:sp>
      <p:pic>
        <p:nvPicPr>
          <p:cNvPr id="872" name="Shape 8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5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11</a:t>
            </a:r>
          </a:p>
        </p:txBody>
      </p:sp>
      <p:sp>
        <p:nvSpPr>
          <p:cNvPr id="878" name="Shape 878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Spreadsheets</a:t>
            </a:r>
          </a:p>
        </p:txBody>
      </p:sp>
      <p:pic>
        <p:nvPicPr>
          <p:cNvPr id="879" name="Shape 8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885" name="Shape 8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2" y="21312"/>
            <a:ext cx="70770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Shape 8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137" y="4325812"/>
            <a:ext cx="5419725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Question 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2509837"/>
            <a:ext cx="54864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300" y="28575"/>
            <a:ext cx="58674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892" name="Shape 8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2" y="21312"/>
            <a:ext cx="70770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Shape 8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4037" y="4300962"/>
            <a:ext cx="62865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899" name="Shape 8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88024" cy="28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125" y="2839350"/>
            <a:ext cx="700087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3</a:t>
            </a:r>
          </a:p>
        </p:txBody>
      </p:sp>
      <p:pic>
        <p:nvPicPr>
          <p:cNvPr id="906" name="Shape 9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88024" cy="28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975" y="2839350"/>
            <a:ext cx="705802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5</a:t>
            </a:r>
          </a:p>
        </p:txBody>
      </p:sp>
      <p:pic>
        <p:nvPicPr>
          <p:cNvPr id="913" name="Shape 9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012" y="2100262"/>
            <a:ext cx="58959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5</a:t>
            </a:r>
          </a:p>
        </p:txBody>
      </p:sp>
      <p:pic>
        <p:nvPicPr>
          <p:cNvPr id="919" name="Shape 9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25" y="2090737"/>
            <a:ext cx="584835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6</a:t>
            </a:r>
          </a:p>
        </p:txBody>
      </p:sp>
      <p:pic>
        <p:nvPicPr>
          <p:cNvPr id="925" name="Shape 9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650" y="895350"/>
            <a:ext cx="63627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6</a:t>
            </a:r>
          </a:p>
        </p:txBody>
      </p:sp>
      <p:pic>
        <p:nvPicPr>
          <p:cNvPr id="931" name="Shape 9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37" y="1000125"/>
            <a:ext cx="6257925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7</a:t>
            </a:r>
          </a:p>
        </p:txBody>
      </p:sp>
      <p:pic>
        <p:nvPicPr>
          <p:cNvPr id="937" name="Shape 9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709862"/>
            <a:ext cx="571500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7</a:t>
            </a:r>
          </a:p>
        </p:txBody>
      </p:sp>
      <p:pic>
        <p:nvPicPr>
          <p:cNvPr id="943" name="Shape 9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37" y="2719387"/>
            <a:ext cx="56483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9</a:t>
            </a:r>
          </a:p>
        </p:txBody>
      </p:sp>
      <p:pic>
        <p:nvPicPr>
          <p:cNvPr id="949" name="Shape 9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511" y="51100"/>
            <a:ext cx="662697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75" y="2424112"/>
            <a:ext cx="64198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300" y="28575"/>
            <a:ext cx="58674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9</a:t>
            </a:r>
          </a:p>
        </p:txBody>
      </p:sp>
      <p:pic>
        <p:nvPicPr>
          <p:cNvPr id="955" name="Shape 9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425" y="0"/>
            <a:ext cx="664315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10</a:t>
            </a:r>
          </a:p>
        </p:txBody>
      </p:sp>
      <p:pic>
        <p:nvPicPr>
          <p:cNvPr id="961" name="Shape 9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100" y="4019550"/>
            <a:ext cx="68199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Shape 9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0294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10</a:t>
            </a:r>
          </a:p>
        </p:txBody>
      </p:sp>
      <p:pic>
        <p:nvPicPr>
          <p:cNvPr id="968" name="Shape 9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2945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Shape 9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6950" y="4114800"/>
            <a:ext cx="68770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13</a:t>
            </a:r>
          </a:p>
        </p:txBody>
      </p:sp>
      <p:pic>
        <p:nvPicPr>
          <p:cNvPr id="975" name="Shape 9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62" y="0"/>
            <a:ext cx="7000875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13</a:t>
            </a:r>
          </a:p>
        </p:txBody>
      </p:sp>
      <p:pic>
        <p:nvPicPr>
          <p:cNvPr id="981" name="Shape 9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12</a:t>
            </a:r>
          </a:p>
        </p:txBody>
      </p:sp>
      <p:sp>
        <p:nvSpPr>
          <p:cNvPr id="987" name="Shape 987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Data logging and control</a:t>
            </a:r>
          </a:p>
        </p:txBody>
      </p:sp>
      <p:pic>
        <p:nvPicPr>
          <p:cNvPr id="988" name="Shape 9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994" name="Shape 9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943" y="0"/>
            <a:ext cx="5970113" cy="571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1000" name="Shape 1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889" y="0"/>
            <a:ext cx="5914221" cy="574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1006" name="Shape 10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532" y="0"/>
            <a:ext cx="5108934" cy="554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sp>
        <p:nvSpPr>
          <p:cNvPr id="1012" name="Shape 1012"/>
          <p:cNvSpPr txBox="1"/>
          <p:nvPr/>
        </p:nvSpPr>
        <p:spPr>
          <a:xfrm>
            <a:off x="7126467" y="674835"/>
            <a:ext cx="1878600" cy="41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FWD 20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RIGHT 90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FWD 15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RIGHT 90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FWD 5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GRAB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FWD 5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RELEASE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13" name="Shape 10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532" y="0"/>
            <a:ext cx="5108934" cy="554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025" y="3486150"/>
            <a:ext cx="5695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237" y="80962"/>
            <a:ext cx="610552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3</a:t>
            </a:r>
          </a:p>
        </p:txBody>
      </p:sp>
      <p:pic>
        <p:nvPicPr>
          <p:cNvPr id="1019" name="Shape 10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250" y="0"/>
            <a:ext cx="6134100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3</a:t>
            </a:r>
          </a:p>
        </p:txBody>
      </p:sp>
      <p:pic>
        <p:nvPicPr>
          <p:cNvPr id="1025" name="Shape 10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37" y="0"/>
            <a:ext cx="6105525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1031" name="Shape 10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37" y="1107650"/>
            <a:ext cx="58769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1037" name="Shape 10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004887"/>
            <a:ext cx="5943600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1043" name="Shape 10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0"/>
            <a:ext cx="70485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pic>
        <p:nvPicPr>
          <p:cNvPr id="1049" name="Shape 10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76200"/>
            <a:ext cx="7048500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3</a:t>
            </a:r>
          </a:p>
        </p:txBody>
      </p:sp>
      <p:pic>
        <p:nvPicPr>
          <p:cNvPr id="1055" name="Shape 10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5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Answer3</a:t>
            </a:r>
          </a:p>
        </p:txBody>
      </p:sp>
      <p:pic>
        <p:nvPicPr>
          <p:cNvPr id="1061" name="Shape 10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42175"/>
            <a:ext cx="68580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1067" name="Shape 10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4</a:t>
            </a:r>
          </a:p>
        </p:txBody>
      </p:sp>
      <p:pic>
        <p:nvPicPr>
          <p:cNvPr id="1073" name="Shape 10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37" y="80962"/>
            <a:ext cx="6105525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262" y="3476625"/>
            <a:ext cx="57054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16</a:t>
            </a:r>
          </a:p>
        </p:txBody>
      </p:sp>
      <p:sp>
        <p:nvSpPr>
          <p:cNvPr id="1079" name="Shape 1079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Staying safe online</a:t>
            </a:r>
          </a:p>
        </p:txBody>
      </p:sp>
      <p:pic>
        <p:nvPicPr>
          <p:cNvPr id="1080" name="Shape 10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1086" name="Shape 10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37" y="1247775"/>
            <a:ext cx="5876925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</a:t>
            </a:r>
          </a:p>
        </p:txBody>
      </p:sp>
      <p:pic>
        <p:nvPicPr>
          <p:cNvPr id="1092" name="Shape 10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1271587"/>
            <a:ext cx="586740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1098" name="Shape 10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337" y="0"/>
            <a:ext cx="6696075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2</a:t>
            </a:r>
          </a:p>
        </p:txBody>
      </p:sp>
      <p:pic>
        <p:nvPicPr>
          <p:cNvPr id="1104" name="Shape 1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25" y="0"/>
            <a:ext cx="683895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/>
              <a:t>17</a:t>
            </a:r>
          </a:p>
        </p:txBody>
      </p:sp>
      <p:sp>
        <p:nvSpPr>
          <p:cNvPr id="1110" name="Shape 1110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GB"/>
              <a:t>Data protection act</a:t>
            </a:r>
          </a:p>
        </p:txBody>
      </p:sp>
      <p:pic>
        <p:nvPicPr>
          <p:cNvPr id="1111" name="Shape 1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1117" name="Shape 1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070" y="0"/>
            <a:ext cx="5845858" cy="55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</a:t>
            </a:r>
          </a:p>
        </p:txBody>
      </p:sp>
      <p:pic>
        <p:nvPicPr>
          <p:cNvPr id="1123" name="Shape 1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874" y="0"/>
            <a:ext cx="5798250" cy="556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1129" name="Shape 1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487" y="2509837"/>
            <a:ext cx="59150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2</a:t>
            </a:r>
          </a:p>
        </p:txBody>
      </p:sp>
      <p:pic>
        <p:nvPicPr>
          <p:cNvPr id="1135" name="Shape 1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2586037"/>
            <a:ext cx="60579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2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Home entertainment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18</a:t>
            </a:r>
          </a:p>
        </p:txBody>
      </p:sp>
      <p:sp>
        <p:nvSpPr>
          <p:cNvPr id="1141" name="Shape 114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Health</a:t>
            </a:r>
          </a:p>
        </p:txBody>
      </p:sp>
      <p:pic>
        <p:nvPicPr>
          <p:cNvPr id="1142" name="Shape 1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1148" name="Shape 1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1154" name="Shape 1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0"/>
            <a:ext cx="7048500" cy="70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Common topic areas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1948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Data, information and knowledge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Home entertainment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5"/>
              </a:rPr>
              <a:t>Home and personal communications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6"/>
              </a:rPr>
              <a:t>Online shopping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7"/>
              </a:rPr>
              <a:t>Schools MIS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8"/>
              </a:rPr>
              <a:t>ICT and learning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9"/>
              </a:rPr>
              <a:t>Applications software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10"/>
              </a:rPr>
              <a:t>Databases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11"/>
              </a:rPr>
              <a:t>Email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12"/>
              </a:rPr>
              <a:t>Spreadsheets</a:t>
            </a:r>
            <a:r>
              <a:rPr lang="en-GB" sz="1800"/>
              <a:t> *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13"/>
              </a:rPr>
              <a:t>Data logging and control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14"/>
              </a:rPr>
              <a:t>Health issues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15"/>
              </a:rPr>
              <a:t>Data Protection Act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7" y="0"/>
            <a:ext cx="7058025" cy="7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-19050"/>
            <a:ext cx="7019925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0"/>
            <a:ext cx="7010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75" y="-12"/>
            <a:ext cx="70580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450" y="0"/>
            <a:ext cx="70008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12" y="0"/>
            <a:ext cx="681037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4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862" y="0"/>
            <a:ext cx="6772275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/>
              <a:t>3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GB"/>
              <a:t>Home and personal communications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475" y="1905000"/>
            <a:ext cx="61150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762" y="1909762"/>
            <a:ext cx="608647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/>
              <a:t>1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GB"/>
              <a:t>Data and quality of data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425" y="2633662"/>
            <a:ext cx="61531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475" y="2705100"/>
            <a:ext cx="61150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100" y="2214562"/>
            <a:ext cx="601980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2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2262187"/>
            <a:ext cx="600075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37" y="1833562"/>
            <a:ext cx="5800725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3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833562"/>
            <a:ext cx="57912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62" y="1924050"/>
            <a:ext cx="585787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4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966912"/>
            <a:ext cx="58293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5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25" y="0"/>
            <a:ext cx="68389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5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950" y="0"/>
            <a:ext cx="68961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987" y="1371600"/>
            <a:ext cx="629602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6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0"/>
            <a:ext cx="7048500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6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50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7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1728787"/>
            <a:ext cx="70199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7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62" y="1747837"/>
            <a:ext cx="7000875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4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Online shopping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337" y="1352550"/>
            <a:ext cx="602932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100" y="1285875"/>
            <a:ext cx="601980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87" y="1471612"/>
            <a:ext cx="6067425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2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1495425"/>
            <a:ext cx="60579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25" y="1852612"/>
            <a:ext cx="584835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1414462"/>
            <a:ext cx="611505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3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775" y="1833562"/>
            <a:ext cx="58864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4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487" y="2109787"/>
            <a:ext cx="5915025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4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512" y="2152650"/>
            <a:ext cx="612457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5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62" y="-42862"/>
            <a:ext cx="7000875" cy="69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5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87" y="128587"/>
            <a:ext cx="6981825" cy="66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0"/>
            <a:ext cx="60769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87" y="0"/>
            <a:ext cx="606742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1116450" y="1348252"/>
            <a:ext cx="6911099" cy="44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The cinema will require Date of performance, Time of performance, Seat number and Film.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Four advantages: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The customer can read reviews about the film online prior to booking.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The customer can look to see which seats are available and pick the preferred seat from a chart.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It is more convenient for disabled people to book online as they don't have to travel.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Booking online will sometimes give special offers.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One disadvantage: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Online fraud could take place resulting in the customer losing money.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1116450" y="1348252"/>
            <a:ext cx="6911099" cy="44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25" y="0"/>
            <a:ext cx="6810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1116450" y="1348252"/>
            <a:ext cx="6911099" cy="44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837" y="12"/>
            <a:ext cx="7002324" cy="691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116450" y="1348252"/>
            <a:ext cx="6911099" cy="44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137" y="47425"/>
            <a:ext cx="6541725" cy="68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1004887"/>
            <a:ext cx="6877050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3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1116450" y="1348252"/>
            <a:ext cx="6911099" cy="44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050" y="0"/>
            <a:ext cx="6579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12" y="0"/>
            <a:ext cx="681037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4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287" y="0"/>
            <a:ext cx="682942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5</a:t>
            </a:r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62" y="0"/>
            <a:ext cx="70008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5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5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Organisations: School, Home and Environment</a:t>
            </a:r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100" y="1462087"/>
            <a:ext cx="601980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</a:t>
            </a:r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337" y="1433512"/>
            <a:ext cx="6029325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2</a:t>
            </a:r>
          </a:p>
        </p:txBody>
      </p:sp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0"/>
            <a:ext cx="7048500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2</a:t>
            </a:r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62" y="1185862"/>
            <a:ext cx="654367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3</a:t>
            </a:r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3</a:t>
            </a:r>
          </a:p>
        </p:txBody>
      </p:sp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2" y="0"/>
            <a:ext cx="707707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7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ICT &amp; learning</a:t>
            </a:r>
          </a:p>
        </p:txBody>
      </p:sp>
      <p:pic>
        <p:nvPicPr>
          <p:cNvPr id="471" name="Shape 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37" y="2447925"/>
            <a:ext cx="56483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1</a:t>
            </a:r>
          </a:p>
        </p:txBody>
      </p:sp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2381250"/>
            <a:ext cx="56388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489" name="Shape 4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1566862"/>
            <a:ext cx="62865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2</a:t>
            </a:r>
          </a:p>
        </p:txBody>
      </p:sp>
      <p:pic>
        <p:nvPicPr>
          <p:cNvPr id="495" name="Shape 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37" y="1595437"/>
            <a:ext cx="625792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75" y="1952625"/>
            <a:ext cx="63436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3</a:t>
            </a:r>
          </a:p>
        </p:txBody>
      </p:sp>
      <p:pic>
        <p:nvPicPr>
          <p:cNvPr id="507" name="Shape 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75" y="1871662"/>
            <a:ext cx="634365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4</a:t>
            </a:r>
          </a:p>
        </p:txBody>
      </p:sp>
      <p:pic>
        <p:nvPicPr>
          <p:cNvPr id="513" name="Shape 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7" y="1271587"/>
            <a:ext cx="70580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4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2" y="0"/>
            <a:ext cx="703897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5</a:t>
            </a:r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75" y="0"/>
            <a:ext cx="7029450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5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6</a:t>
            </a:r>
          </a:p>
        </p:txBody>
      </p:sp>
      <p:pic>
        <p:nvPicPr>
          <p:cNvPr id="537" name="Shape 5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62" y="0"/>
            <a:ext cx="692467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6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0"/>
            <a:ext cx="68770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Question 7</a:t>
            </a:r>
          </a:p>
        </p:txBody>
      </p:sp>
      <p:pic>
        <p:nvPicPr>
          <p:cNvPr id="549" name="Shape 5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7" y="0"/>
            <a:ext cx="7058025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GB"/>
              <a:t>Answer 7</a:t>
            </a:r>
          </a:p>
        </p:txBody>
      </p:sp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0"/>
            <a:ext cx="7019925" cy="62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8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Applications software</a:t>
            </a:r>
          </a:p>
        </p:txBody>
      </p:sp>
      <p:pic>
        <p:nvPicPr>
          <p:cNvPr id="562" name="Shape 5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940" y="0"/>
            <a:ext cx="547059" cy="54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1</a:t>
            </a:r>
          </a:p>
        </p:txBody>
      </p:sp>
      <p:pic>
        <p:nvPicPr>
          <p:cNvPr id="568" name="Shape 5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87" y="728662"/>
            <a:ext cx="6143625" cy="50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728662"/>
            <a:ext cx="6191250" cy="50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3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1262062"/>
            <a:ext cx="706755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2</a:t>
            </a:r>
          </a:p>
        </p:txBody>
      </p:sp>
      <p:pic>
        <p:nvPicPr>
          <p:cNvPr id="580" name="Shape 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25" y="0"/>
            <a:ext cx="6534150" cy="5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pic>
        <p:nvPicPr>
          <p:cNvPr id="586" name="Shape 5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450" y="0"/>
            <a:ext cx="6686550" cy="5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Question 3</a:t>
            </a:r>
          </a:p>
        </p:txBody>
      </p:sp>
      <p:pic>
        <p:nvPicPr>
          <p:cNvPr id="592" name="Shape 5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475" y="1833562"/>
            <a:ext cx="61150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Answer 3</a:t>
            </a:r>
          </a:p>
        </p:txBody>
      </p:sp>
      <p:pic>
        <p:nvPicPr>
          <p:cNvPr id="598" name="Shape 5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462" y="1738312"/>
            <a:ext cx="63150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604" name="Shape 6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2" y="0"/>
            <a:ext cx="5286375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4</a:t>
            </a:r>
          </a:p>
        </p:txBody>
      </p:sp>
      <p:pic>
        <p:nvPicPr>
          <p:cNvPr id="610" name="Shape 6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575" y="0"/>
            <a:ext cx="5276850" cy="6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4</a:t>
            </a:r>
          </a:p>
        </p:txBody>
      </p:sp>
      <p:pic>
        <p:nvPicPr>
          <p:cNvPr id="616" name="Shape 6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108" y="0"/>
            <a:ext cx="5685779" cy="58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4</a:t>
            </a:r>
          </a:p>
        </p:txBody>
      </p:sp>
      <p:pic>
        <p:nvPicPr>
          <p:cNvPr id="622" name="Shape 6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62" y="0"/>
            <a:ext cx="6619875" cy="63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Question 6</a:t>
            </a:r>
          </a:p>
        </p:txBody>
      </p:sp>
      <p:pic>
        <p:nvPicPr>
          <p:cNvPr id="628" name="Shape 6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75" y="0"/>
            <a:ext cx="7029450" cy="59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6</a:t>
            </a:r>
          </a:p>
        </p:txBody>
      </p:sp>
      <p:pic>
        <p:nvPicPr>
          <p:cNvPr id="634" name="Shape 6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75" y="0"/>
            <a:ext cx="702945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On-screen Show (4:3)</PresentationFormat>
  <Paragraphs>231</Paragraphs>
  <Slides>182</Slides>
  <Notes>182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182</vt:i4>
      </vt:variant>
    </vt:vector>
  </HeadingPairs>
  <TitlesOfParts>
    <vt:vector size="187" baseType="lpstr">
      <vt:lpstr>Arial</vt:lpstr>
      <vt:lpstr>Calibri</vt:lpstr>
      <vt:lpstr>Courier New</vt:lpstr>
      <vt:lpstr>Wingdings</vt:lpstr>
      <vt:lpstr>biz</vt:lpstr>
      <vt:lpstr>Unit 1</vt:lpstr>
      <vt:lpstr>Common topic areas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</vt:lpstr>
      <vt:lpstr>PowerPoint Presentation</vt:lpstr>
      <vt:lpstr>PowerPoint Presentation</vt:lpstr>
      <vt:lpstr>PowerPoint Presentation</vt:lpstr>
      <vt:lpstr>PowerPoint Presentation</vt:lpstr>
      <vt:lpstr>17</vt:lpstr>
      <vt:lpstr>PowerPoint Presentation</vt:lpstr>
      <vt:lpstr>PowerPoint Presentation</vt:lpstr>
      <vt:lpstr>PowerPoint Presentation</vt:lpstr>
      <vt:lpstr>PowerPoint Presentation</vt:lpstr>
      <vt:lpstr>18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Declan Lynch</dc:creator>
  <cp:lastModifiedBy>Declan Lynch</cp:lastModifiedBy>
  <cp:revision>1</cp:revision>
  <dcterms:modified xsi:type="dcterms:W3CDTF">2016-02-05T22:48:32Z</dcterms:modified>
</cp:coreProperties>
</file>