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8" r:id="rId2"/>
    <p:sldId id="256" r:id="rId3"/>
    <p:sldId id="257" r:id="rId4"/>
    <p:sldId id="259" r:id="rId5"/>
    <p:sldId id="271" r:id="rId6"/>
    <p:sldId id="260" r:id="rId7"/>
    <p:sldId id="264" r:id="rId8"/>
    <p:sldId id="263" r:id="rId9"/>
    <p:sldId id="269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7E3D4-E78E-4DA8-8143-6C01A70161B6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8BD9C-2C0C-4343-8634-7EA328B44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0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989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19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3663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80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2FA6-B24D-4F51-B3FE-C7078ECB6F9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5937-D9B8-4AF3-918C-F947F6F831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83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2FA6-B24D-4F51-B3FE-C7078ECB6F9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5937-D9B8-4AF3-918C-F947F6F8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2FA6-B24D-4F51-B3FE-C7078ECB6F9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5937-D9B8-4AF3-918C-F947F6F8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57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2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  <a:defRPr sz="12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  <a:defRPr sz="12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2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  <a:defRPr sz="12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  <a:defRPr sz="12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2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  <a:defRPr sz="12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/>
              <a:buChar char="§"/>
              <a:defRPr sz="12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366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2FA6-B24D-4F51-B3FE-C7078ECB6F9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5937-D9B8-4AF3-918C-F947F6F8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6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2FA6-B24D-4F51-B3FE-C7078ECB6F9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5937-D9B8-4AF3-918C-F947F6F831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79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2FA6-B24D-4F51-B3FE-C7078ECB6F9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5937-D9B8-4AF3-918C-F947F6F8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6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2FA6-B24D-4F51-B3FE-C7078ECB6F9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5937-D9B8-4AF3-918C-F947F6F8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3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2FA6-B24D-4F51-B3FE-C7078ECB6F9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5937-D9B8-4AF3-918C-F947F6F8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9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2FA6-B24D-4F51-B3FE-C7078ECB6F9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5937-D9B8-4AF3-918C-F947F6F8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5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AB92FA6-B24D-4F51-B3FE-C7078ECB6F9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D65937-D9B8-4AF3-918C-F947F6F8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8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2FA6-B24D-4F51-B3FE-C7078ECB6F9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5937-D9B8-4AF3-918C-F947F6F83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5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AB92FA6-B24D-4F51-B3FE-C7078ECB6F9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8D65937-D9B8-4AF3-918C-F947F6F831A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10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9869" y="809351"/>
            <a:ext cx="6164828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Make a list</a:t>
            </a:r>
          </a:p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of devices we </a:t>
            </a:r>
          </a:p>
          <a:p>
            <a:pPr algn="ctr"/>
            <a:r>
              <a:rPr lang="en-GB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use for Home </a:t>
            </a:r>
          </a:p>
          <a:p>
            <a:pPr algn="ctr"/>
            <a:r>
              <a:rPr lang="en-GB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Entertainment?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06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248653" y="5842994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/>
              <a:t>Question 1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750" y="0"/>
            <a:ext cx="7048500" cy="701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7322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1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987" y="0"/>
            <a:ext cx="7058025" cy="7038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6891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200527" y="5891120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Question 2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037" y="-19050"/>
            <a:ext cx="7019925" cy="689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1481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Answer 2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0"/>
            <a:ext cx="7010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134660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define different types of services in regards to home entertainment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To understand the advantages and disadvantages of different services</a:t>
            </a:r>
          </a:p>
          <a:p>
            <a:endParaRPr lang="en-GB" dirty="0" smtClean="0"/>
          </a:p>
          <a:p>
            <a:r>
              <a:rPr lang="en-GB" dirty="0"/>
              <a:t>Define the input and output devices needed to interact with home entertainment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Home Entertainment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define different types of services in regards to home entertainment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To understand the advantages and disadvantages of different devices used in home entertainment</a:t>
            </a:r>
          </a:p>
          <a:p>
            <a:endParaRPr lang="en-GB" dirty="0" smtClean="0"/>
          </a:p>
          <a:p>
            <a:r>
              <a:rPr lang="en-GB" dirty="0"/>
              <a:t>Define the input and output devices needed to interact with home entertainment </a:t>
            </a:r>
            <a:r>
              <a:rPr lang="en-GB" dirty="0" smtClean="0"/>
              <a:t>devices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9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gadgetreview.com/wp-content/uploads/2015/01/smart-t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82" y="2862262"/>
            <a:ext cx="39052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mpass.xbox.com/assets/23/0d/230dc52a-8f0e-40bf-bbd1-c51fdb8371e3.png?n=Homepage-360-UA_Upgrade-big_1056x5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377" y="2862262"/>
            <a:ext cx="39052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6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services do these offer?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Pay Per View (subscription for events)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Betting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Dating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Shopping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Voting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Gaming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93" y="4396689"/>
            <a:ext cx="2381250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30" y="2221483"/>
            <a:ext cx="1857375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32" y="4626033"/>
            <a:ext cx="1481578" cy="139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4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epapist.org/wp-content/uploads/2015/09/question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7E7E5"/>
              </a:clrFrom>
              <a:clrTo>
                <a:srgbClr val="E7E7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8"/>
          <a:stretch/>
        </p:blipFill>
        <p:spPr bwMode="auto">
          <a:xfrm>
            <a:off x="3582924" y="4279391"/>
            <a:ext cx="1891284" cy="199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6764" y="2992722"/>
            <a:ext cx="3184398" cy="2133599"/>
          </a:xfrm>
          <a:prstGeom prst="wedgeEllipseCallout">
            <a:avLst>
              <a:gd name="adj1" fmla="val 66460"/>
              <a:gd name="adj2" fmla="val 75071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Advantages?</a:t>
            </a:r>
            <a:endParaRPr lang="en-US" sz="2400" b="1" dirty="0"/>
          </a:p>
        </p:txBody>
      </p:sp>
      <p:sp>
        <p:nvSpPr>
          <p:cNvPr id="8" name="Oval Callout 7"/>
          <p:cNvSpPr/>
          <p:nvPr/>
        </p:nvSpPr>
        <p:spPr>
          <a:xfrm>
            <a:off x="5855970" y="3631659"/>
            <a:ext cx="3184398" cy="2133599"/>
          </a:xfrm>
          <a:prstGeom prst="wedgeEllipseCallout">
            <a:avLst>
              <a:gd name="adj1" fmla="val -62565"/>
              <a:gd name="adj2" fmla="val 48214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Disadvantages?</a:t>
            </a:r>
            <a:endParaRPr lang="en-US" sz="2400" b="1" dirty="0"/>
          </a:p>
        </p:txBody>
      </p:sp>
      <p:sp>
        <p:nvSpPr>
          <p:cNvPr id="9" name="Oval Callout 8"/>
          <p:cNvSpPr/>
          <p:nvPr/>
        </p:nvSpPr>
        <p:spPr>
          <a:xfrm>
            <a:off x="3184398" y="1925923"/>
            <a:ext cx="3184398" cy="2133599"/>
          </a:xfrm>
          <a:prstGeom prst="wedgeEllipseCallout">
            <a:avLst>
              <a:gd name="adj1" fmla="val -15090"/>
              <a:gd name="adj2" fmla="val 63071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How do we interact with them?</a:t>
            </a:r>
            <a:endParaRPr lang="en-US" sz="2400" b="1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6764" y="286604"/>
            <a:ext cx="9023604" cy="1450757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Interactive TV and Games Consoles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6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411449"/>
              </p:ext>
            </p:extLst>
          </p:nvPr>
        </p:nvGraphicFramePr>
        <p:xfrm>
          <a:off x="0" y="231648"/>
          <a:ext cx="8887968" cy="6412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9088"/>
                <a:gridCol w="3035808"/>
                <a:gridCol w="3243072"/>
              </a:tblGrid>
              <a:tr h="12910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 smtClean="0"/>
                    </a:p>
                    <a:p>
                      <a:pPr algn="ctr"/>
                      <a:r>
                        <a:rPr lang="en-GB" sz="3200" b="1" dirty="0" smtClean="0"/>
                        <a:t>Interactive TV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 smtClean="0"/>
                    </a:p>
                    <a:p>
                      <a:pPr algn="ctr"/>
                      <a:r>
                        <a:rPr lang="en-GB" sz="3200" b="1" dirty="0" smtClean="0"/>
                        <a:t>Games Consoles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66939">
                <a:tc>
                  <a:txBody>
                    <a:bodyPr/>
                    <a:lstStyle/>
                    <a:p>
                      <a:r>
                        <a:rPr lang="en-GB" dirty="0" smtClean="0"/>
                        <a:t>What are the advantages to using this service?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1730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What are the disadvantages to using this service?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62069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What</a:t>
                      </a:r>
                      <a:r>
                        <a:rPr lang="en-GB" baseline="0" dirty="0" smtClean="0"/>
                        <a:t> can we use to interact with this device?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620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400" dirty="0" smtClean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5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630266"/>
              </p:ext>
            </p:extLst>
          </p:nvPr>
        </p:nvGraphicFramePr>
        <p:xfrm>
          <a:off x="0" y="231648"/>
          <a:ext cx="8887968" cy="6412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9088"/>
                <a:gridCol w="3107971"/>
                <a:gridCol w="3170909"/>
              </a:tblGrid>
              <a:tr h="12910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 smtClean="0"/>
                    </a:p>
                    <a:p>
                      <a:pPr algn="ctr"/>
                      <a:r>
                        <a:rPr lang="en-GB" sz="3200" b="1" dirty="0" smtClean="0"/>
                        <a:t>Interactive TV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 smtClean="0"/>
                    </a:p>
                    <a:p>
                      <a:pPr algn="ctr"/>
                      <a:r>
                        <a:rPr lang="en-GB" sz="3200" b="1" dirty="0" smtClean="0"/>
                        <a:t>Games Consoles</a:t>
                      </a:r>
                      <a:endParaRPr lang="en-US" sz="32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66939">
                <a:tc>
                  <a:txBody>
                    <a:bodyPr/>
                    <a:lstStyle/>
                    <a:p>
                      <a:r>
                        <a:rPr lang="en-GB" dirty="0" smtClean="0"/>
                        <a:t>What are the advantages to using this service?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User is being active, not passive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Number of activities can be carried out by one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Pictures often</a:t>
                      </a:r>
                      <a:r>
                        <a:rPr lang="en-GB" sz="1400" baseline="0" dirty="0" smtClean="0"/>
                        <a:t> better quality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Often a choice of language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Possibilities of interactive learning </a:t>
                      </a:r>
                      <a:endParaRPr lang="en-GB" sz="14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Some</a:t>
                      </a:r>
                      <a:r>
                        <a:rPr lang="en-GB" sz="1400" baseline="0" dirty="0" smtClean="0"/>
                        <a:t> educational games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Games can simulate real life situations and be practised (Learning to fly, 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</a:rPr>
                        <a:t>not COD</a:t>
                      </a:r>
                      <a:r>
                        <a:rPr lang="en-GB" sz="1400" baseline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Many games are collaborative – team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Games require thinking and coordination might be developed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30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What are the disadvantages to using this service?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Possible arguments over which vote to cast or camera view to look at (X Factor and BT Sports)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Could lead to lack of social interaction – couch potato</a:t>
                      </a:r>
                      <a:r>
                        <a:rPr lang="en-GB" sz="1400" baseline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Can be expensive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Research</a:t>
                      </a:r>
                      <a:r>
                        <a:rPr lang="en-GB" sz="1400" baseline="0" dirty="0" smtClean="0"/>
                        <a:t> says it’s a form of addiction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Playing games might limit social development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Gamers may not get enough exercise 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62069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What</a:t>
                      </a:r>
                      <a:r>
                        <a:rPr lang="en-GB" baseline="0" dirty="0" smtClean="0"/>
                        <a:t> can we use to interact with this device?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Remote control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Keypad</a:t>
                      </a:r>
                      <a:r>
                        <a:rPr lang="en-GB" sz="1400" baseline="0" dirty="0" smtClean="0"/>
                        <a:t> or keyboard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Keyboard</a:t>
                      </a:r>
                      <a:endParaRPr lang="en-GB" sz="1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Mouse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Joystick or gamepad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620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TV Screen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Speakers/</a:t>
                      </a:r>
                      <a:r>
                        <a:rPr lang="en-GB" sz="1400" dirty="0" err="1" smtClean="0"/>
                        <a:t>soundbar</a:t>
                      </a:r>
                      <a:endParaRPr lang="en-GB" sz="14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Monitor or screen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Speakers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603156" y="1523999"/>
            <a:ext cx="3105665" cy="1878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45562" y="1523998"/>
            <a:ext cx="3105665" cy="1878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03156" y="3402225"/>
            <a:ext cx="3105665" cy="171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45562" y="3402224"/>
            <a:ext cx="3105665" cy="1717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03156" y="5119816"/>
            <a:ext cx="3105665" cy="77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45562" y="5119815"/>
            <a:ext cx="3105665" cy="77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03156" y="5866164"/>
            <a:ext cx="3105665" cy="77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45562" y="5866163"/>
            <a:ext cx="3105665" cy="77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0322" y="809351"/>
            <a:ext cx="404392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Past </a:t>
            </a:r>
          </a:p>
          <a:p>
            <a:pPr algn="ctr"/>
            <a:r>
              <a:rPr lang="en-GB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Exam </a:t>
            </a:r>
          </a:p>
          <a:p>
            <a:pPr algn="ctr"/>
            <a:r>
              <a:rPr lang="en-GB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Questions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7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</TotalTime>
  <Words>339</Words>
  <Application>Microsoft Office PowerPoint</Application>
  <PresentationFormat>On-screen Show (4:3)</PresentationFormat>
  <Paragraphs>75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Wingdings</vt:lpstr>
      <vt:lpstr>Retrospect</vt:lpstr>
      <vt:lpstr>PowerPoint Presentation</vt:lpstr>
      <vt:lpstr>Services</vt:lpstr>
      <vt:lpstr>Lesson Objectives</vt:lpstr>
      <vt:lpstr>Devices</vt:lpstr>
      <vt:lpstr>What services do these offer?</vt:lpstr>
      <vt:lpstr>Interactive TV and Games Consoles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Objectives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</dc:title>
  <dc:creator>Declan Lynch</dc:creator>
  <cp:lastModifiedBy>Declan Lynch</cp:lastModifiedBy>
  <cp:revision>8</cp:revision>
  <dcterms:created xsi:type="dcterms:W3CDTF">2016-02-08T20:21:49Z</dcterms:created>
  <dcterms:modified xsi:type="dcterms:W3CDTF">2016-02-08T22:03:11Z</dcterms:modified>
</cp:coreProperties>
</file>