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1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9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8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5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54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0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3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3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4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D80A6A-F7BD-42CA-BF64-088741671E80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588A83-C9A2-4202-8700-5D45065D394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02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Evaluating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7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evaluate data?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Fitness for purpose</a:t>
            </a:r>
          </a:p>
          <a:p>
            <a:pPr marL="0" indent="0">
              <a:buNone/>
            </a:pPr>
            <a:r>
              <a:rPr lang="en-GB" sz="2800" dirty="0" smtClean="0"/>
              <a:t>Accuracy </a:t>
            </a:r>
          </a:p>
          <a:p>
            <a:pPr marL="0" indent="0">
              <a:buNone/>
            </a:pPr>
            <a:r>
              <a:rPr lang="en-GB" sz="2800" dirty="0" smtClean="0"/>
              <a:t>Bias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5624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Data for fitness for purpose.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22318"/>
            <a:ext cx="7543801" cy="394677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Making sure data is suitable for the job it was collected to do.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It isn’t fit for purpose if:</a:t>
            </a:r>
          </a:p>
          <a:p>
            <a:pPr marL="0" indent="0">
              <a:buNone/>
            </a:pPr>
            <a:r>
              <a:rPr lang="en-GB" dirty="0" smtClean="0"/>
              <a:t>	- too few items of data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not collecting the right data</a:t>
            </a:r>
          </a:p>
        </p:txBody>
      </p:sp>
    </p:spTree>
    <p:extLst>
      <p:ext uri="{BB962C8B-B14F-4D97-AF65-F5344CB8AC3E}">
        <p14:creationId xmlns:p14="http://schemas.microsoft.com/office/powerpoint/2010/main" val="296549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Data for 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22318"/>
            <a:ext cx="7543801" cy="394677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Making sure data is recorded correctly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It isn’t accurate if: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Data is made up</a:t>
            </a:r>
          </a:p>
          <a:p>
            <a:pPr marL="0" indent="0">
              <a:buNone/>
            </a:pPr>
            <a:r>
              <a:rPr lang="en-GB" dirty="0" smtClean="0"/>
              <a:t>	- data is missing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mistakes were made when collecting data</a:t>
            </a:r>
          </a:p>
        </p:txBody>
      </p:sp>
    </p:spTree>
    <p:extLst>
      <p:ext uri="{BB962C8B-B14F-4D97-AF65-F5344CB8AC3E}">
        <p14:creationId xmlns:p14="http://schemas.microsoft.com/office/powerpoint/2010/main" val="19585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Data for 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22318"/>
            <a:ext cx="7543801" cy="394677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Making sure there is no preference towards a particular result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It is bias if: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no representative example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you prompt a certain answer</a:t>
            </a:r>
          </a:p>
        </p:txBody>
      </p:sp>
    </p:spTree>
    <p:extLst>
      <p:ext uri="{BB962C8B-B14F-4D97-AF65-F5344CB8AC3E}">
        <p14:creationId xmlns:p14="http://schemas.microsoft.com/office/powerpoint/2010/main" val="339021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data is fit for purpose, accurate and unbiased.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Using the information from these slides, create an information page to be given to year 9 pupils, explaining how data should be fit for purpose, accurate and unbiased.</a:t>
            </a:r>
          </a:p>
          <a:p>
            <a:endParaRPr lang="en-GB" sz="2400" dirty="0"/>
          </a:p>
          <a:p>
            <a:r>
              <a:rPr lang="en-GB" sz="2400" dirty="0" smtClean="0"/>
              <a:t>You can use any software available to you.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2884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129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Evaluating Data</vt:lpstr>
      <vt:lpstr>How can we evaluate data?</vt:lpstr>
      <vt:lpstr>Evaluating Data for fitness for purpose.</vt:lpstr>
      <vt:lpstr>Evaluating Data for accuracy</vt:lpstr>
      <vt:lpstr>Evaluating Data for bias</vt:lpstr>
      <vt:lpstr>Good data is fit for purpose, accurate and unbiased.</vt:lpstr>
      <vt:lpstr>Your task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Data</dc:title>
  <dc:creator>Declan Lynch</dc:creator>
  <cp:lastModifiedBy>Declan Lynch</cp:lastModifiedBy>
  <cp:revision>2</cp:revision>
  <dcterms:created xsi:type="dcterms:W3CDTF">2016-01-12T08:32:31Z</dcterms:created>
  <dcterms:modified xsi:type="dcterms:W3CDTF">2016-01-12T09:03:28Z</dcterms:modified>
</cp:coreProperties>
</file>