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0" r:id="rId3"/>
    <p:sldId id="256" r:id="rId4"/>
    <p:sldId id="258" r:id="rId5"/>
    <p:sldId id="259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60" d="100"/>
          <a:sy n="60" d="100"/>
        </p:scale>
        <p:origin x="2304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5-01-15T15:04:49.51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0,'0'0,"25"0,-25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2FE9D-ECAC-41C0-88D6-5F4EE5F2E66A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BB47-0605-42AA-90D6-B876460B6BF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87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2FE9D-ECAC-41C0-88D6-5F4EE5F2E66A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BB47-0605-42AA-90D6-B876460B6B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600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2FE9D-ECAC-41C0-88D6-5F4EE5F2E66A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BB47-0605-42AA-90D6-B876460B6B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7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2FE9D-ECAC-41C0-88D6-5F4EE5F2E66A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BB47-0605-42AA-90D6-B876460B6B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664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2FE9D-ECAC-41C0-88D6-5F4EE5F2E66A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BB47-0605-42AA-90D6-B876460B6BF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119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2FE9D-ECAC-41C0-88D6-5F4EE5F2E66A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BB47-0605-42AA-90D6-B876460B6B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327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2FE9D-ECAC-41C0-88D6-5F4EE5F2E66A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BB47-0605-42AA-90D6-B876460B6B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83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2FE9D-ECAC-41C0-88D6-5F4EE5F2E66A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BB47-0605-42AA-90D6-B876460B6B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77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2FE9D-ECAC-41C0-88D6-5F4EE5F2E66A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BB47-0605-42AA-90D6-B876460B6B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937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0C2FE9D-ECAC-41C0-88D6-5F4EE5F2E66A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CABB47-0605-42AA-90D6-B876460B6B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662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2FE9D-ECAC-41C0-88D6-5F4EE5F2E66A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BB47-0605-42AA-90D6-B876460B6B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155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0C2FE9D-ECAC-41C0-88D6-5F4EE5F2E66A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3CABB47-0605-42AA-90D6-B876460B6BF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21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318" y="1141344"/>
            <a:ext cx="3420835" cy="35918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36532" y="-286678"/>
            <a:ext cx="2411238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  <a:endParaRPr lang="en-US" sz="4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801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Create </a:t>
            </a:r>
            <a:r>
              <a:rPr lang="en-GB" dirty="0" smtClean="0"/>
              <a:t>spider diagram to display information about encoding data.</a:t>
            </a:r>
          </a:p>
          <a:p>
            <a:r>
              <a:rPr lang="en-GB" dirty="0" smtClean="0"/>
              <a:t>Include: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What is encoding data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An example of encoded data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Two reasons why we encode data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Two</a:t>
            </a:r>
            <a:r>
              <a:rPr lang="en-GB" dirty="0" smtClean="0"/>
              <a:t> advantages and disadvantages of encoding data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Two </a:t>
            </a:r>
            <a:r>
              <a:rPr lang="en-GB" dirty="0" smtClean="0"/>
              <a:t>problems that can arise when encoding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18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8092" y="818148"/>
            <a:ext cx="7453382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7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Long</a:t>
            </a:r>
            <a:endParaRPr lang="en-US" sz="287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697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Encoding Data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9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encoding data?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GB" sz="2800" dirty="0" smtClean="0"/>
              <a:t>Definition: Data that is coded during collection or when input into an ICT system.</a:t>
            </a:r>
          </a:p>
          <a:p>
            <a:pPr marL="0" indent="0">
              <a:buNone/>
            </a:pPr>
            <a:r>
              <a:rPr lang="en-GB" sz="2800" dirty="0" smtClean="0"/>
              <a:t>Examples include:</a:t>
            </a:r>
          </a:p>
          <a:p>
            <a:pPr marL="0" indent="0">
              <a:buNone/>
            </a:pPr>
            <a:endParaRPr lang="en-GB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094040" y="3460541"/>
          <a:ext cx="7091966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5983"/>
                <a:gridCol w="354598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/>
                        <a:t>Country of origin for cars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2800" kern="1200" dirty="0" smtClean="0"/>
                        <a:t>Size of clothes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800" dirty="0" smtClean="0"/>
                        <a:t>GB = Great Britain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800" dirty="0" smtClean="0"/>
                        <a:t>D = Germany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800" dirty="0" smtClean="0"/>
                        <a:t>IRL = Ireland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800" dirty="0" smtClean="0"/>
                        <a:t>CH = ?</a:t>
                      </a:r>
                    </a:p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2800" kern="1200" dirty="0" smtClean="0"/>
                        <a:t>S = Small</a:t>
                      </a:r>
                    </a:p>
                    <a:p>
                      <a:pPr marL="0" algn="l" defTabSz="457200" rtl="0" eaLnBrk="1" latinLnBrk="0" hangingPunct="1"/>
                      <a:r>
                        <a:rPr lang="en-GB" sz="2800" kern="1200" dirty="0" smtClean="0"/>
                        <a:t>M = Medium</a:t>
                      </a:r>
                    </a:p>
                    <a:p>
                      <a:pPr marL="0" algn="l" defTabSz="457200" rtl="0" eaLnBrk="1" latinLnBrk="0" hangingPunct="1"/>
                      <a:r>
                        <a:rPr lang="en-GB" sz="2800" kern="1200" dirty="0" smtClean="0"/>
                        <a:t>L = Large</a:t>
                      </a:r>
                    </a:p>
                    <a:p>
                      <a:pPr marL="0" algn="l" defTabSz="457200" rtl="0" eaLnBrk="1" latinLnBrk="0" hangingPunct="1"/>
                      <a:r>
                        <a:rPr lang="en-GB" sz="2800" kern="1200" dirty="0" smtClean="0"/>
                        <a:t>XL = Extra Large</a:t>
                      </a:r>
                      <a:endParaRPr lang="en-GB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42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Reasons for Encoding Data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82133" y="1828800"/>
            <a:ext cx="7704667" cy="46002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dirty="0" smtClean="0"/>
              <a:t>Coded data takes less time to type in; Male </a:t>
            </a:r>
            <a:r>
              <a:rPr lang="en-GB" sz="2800" dirty="0" err="1" smtClean="0"/>
              <a:t>vs</a:t>
            </a:r>
            <a:r>
              <a:rPr lang="en-GB" sz="2800" dirty="0" smtClean="0"/>
              <a:t> 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 smtClean="0"/>
              <a:t>Increase accuracy of data entry – less chance of mistakes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 smtClean="0"/>
              <a:t>It is easier to check if a code is correct using validation checks – set up validation so field will only accept ‘M’ or ‘F’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 smtClean="0"/>
              <a:t>Takes up less storage space; Female vs F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 smtClean="0"/>
              <a:t>Faster </a:t>
            </a:r>
            <a:r>
              <a:rPr lang="en-GB" sz="2800" dirty="0" smtClean="0"/>
              <a:t>searching for data – smaller databases are faster to search and produce results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87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Advantages and disadvantages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708079"/>
              </p:ext>
            </p:extLst>
          </p:nvPr>
        </p:nvGraphicFramePr>
        <p:xfrm>
          <a:off x="207343" y="2118979"/>
          <a:ext cx="8775033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3063"/>
                <a:gridCol w="45919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Advantages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Disadvantages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Less storage space is needed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Training may be needed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Data is easily copied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GB" sz="2800" baseline="0" dirty="0" smtClean="0"/>
                        <a:t>Advantage when moving data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GB" sz="2800" baseline="0" dirty="0" smtClean="0"/>
                        <a:t>Disadvantage if someone is stealing data</a:t>
                      </a:r>
                      <a:endParaRPr lang="en-GB" sz="28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Easier to back up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Security problems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Easily transferred 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Reliance on networks</a:t>
                      </a:r>
                      <a:endParaRPr lang="en-GB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01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053388"/>
            <a:ext cx="7543801" cy="381570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GB" sz="3200" dirty="0" smtClean="0"/>
              <a:t>Incorrect decisions being made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dirty="0" smtClean="0"/>
              <a:t>Loss of time sorting out mistakes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dirty="0" smtClean="0"/>
              <a:t>Loss of trust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0370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" t="11060" r="26482" b="7649"/>
          <a:stretch/>
        </p:blipFill>
        <p:spPr bwMode="auto">
          <a:xfrm>
            <a:off x="825789" y="923146"/>
            <a:ext cx="7540487" cy="485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3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02325" y="3894138"/>
              <a:ext cx="9525" cy="1587"/>
            </p14:xfrm>
          </p:contentPart>
        </mc:Choice>
        <mc:Fallback xmlns="">
          <p:pic>
            <p:nvPicPr>
              <p:cNvPr id="513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92800" y="3852876"/>
                <a:ext cx="28575" cy="8411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030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3" t="10278" r="8687" b="8305"/>
          <a:stretch/>
        </p:blipFill>
        <p:spPr bwMode="auto">
          <a:xfrm>
            <a:off x="610278" y="579999"/>
            <a:ext cx="7933386" cy="504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63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</TotalTime>
  <Words>237</Words>
  <Application>Microsoft Office PowerPoint</Application>
  <PresentationFormat>On-screen Show (4:3)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Calibri Light</vt:lpstr>
      <vt:lpstr>Courier New</vt:lpstr>
      <vt:lpstr>Wingdings</vt:lpstr>
      <vt:lpstr>Retrospect</vt:lpstr>
      <vt:lpstr>PowerPoint Presentation</vt:lpstr>
      <vt:lpstr>PowerPoint Presentation</vt:lpstr>
      <vt:lpstr>Encoding Data</vt:lpstr>
      <vt:lpstr>What is encoding data?</vt:lpstr>
      <vt:lpstr>Reasons for Encoding Data</vt:lpstr>
      <vt:lpstr>Advantages and disadvantages</vt:lpstr>
      <vt:lpstr>Problems?</vt:lpstr>
      <vt:lpstr>PowerPoint Presentation</vt:lpstr>
      <vt:lpstr>PowerPoint Presentation</vt:lpstr>
      <vt:lpstr>Activity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Declan Lynch</dc:creator>
  <cp:lastModifiedBy>Declan Lynch</cp:lastModifiedBy>
  <cp:revision>2</cp:revision>
  <dcterms:created xsi:type="dcterms:W3CDTF">2016-01-15T12:51:43Z</dcterms:created>
  <dcterms:modified xsi:type="dcterms:W3CDTF">2016-01-15T13:05:11Z</dcterms:modified>
</cp:coreProperties>
</file>