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62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66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80" d="100"/>
          <a:sy n="80" d="100"/>
        </p:scale>
        <p:origin x="-4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6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8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21D0AD-CC03-4CB6-96AC-DBDE7E57907E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3D6256-C0D6-4A58-8616-520B027F6E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6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E-Commerce?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2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1154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book something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Use the internet to search for what you want (Cheap Holidays in Spain 2016)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Pick specific requirements (full board, B&amp;B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Choose Date, number of people, rooms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Proceed to checkout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Choose payment method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Enter card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Enter address </a:t>
            </a:r>
            <a:r>
              <a:rPr lang="en-GB" dirty="0" smtClean="0"/>
              <a:t>information (or where to pick tickets up)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Email Confirmation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book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2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book online?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24" y="2190408"/>
            <a:ext cx="5376871" cy="35705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15" y="2007571"/>
            <a:ext cx="4842688" cy="4188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4" y="1979230"/>
            <a:ext cx="6681014" cy="417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90" y="2007571"/>
            <a:ext cx="5491937" cy="41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Booking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2034005"/>
            <a:ext cx="3932238" cy="3917950"/>
          </a:xfrm>
        </p:spPr>
      </p:pic>
    </p:spTree>
    <p:extLst>
      <p:ext uri="{BB962C8B-B14F-4D97-AF65-F5344CB8AC3E}">
        <p14:creationId xmlns:p14="http://schemas.microsoft.com/office/powerpoint/2010/main" val="2477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9" y="1227221"/>
            <a:ext cx="8383309" cy="370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Create a how to guide on shopping online and booking online.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For each make sure you have 2 advantages and disadvantages for both the customer and business to make people aware of them.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can take any form you want; PowerPoint, Poster, Leaflet </a:t>
            </a:r>
            <a:r>
              <a:rPr lang="en-GB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" y="3360004"/>
            <a:ext cx="7543800" cy="1450757"/>
          </a:xfrm>
        </p:spPr>
        <p:txBody>
          <a:bodyPr/>
          <a:lstStyle/>
          <a:p>
            <a:r>
              <a:rPr lang="en-GB" dirty="0" smtClean="0"/>
              <a:t>Online Shopping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2" y="2564557"/>
            <a:ext cx="4022725" cy="40227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What is E-Commerce?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E-Commerce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 the advantages and disadvantages for the customer and businesses when shopping online.</a:t>
            </a:r>
          </a:p>
          <a:p>
            <a:endParaRPr lang="en-GB" dirty="0"/>
          </a:p>
          <a:p>
            <a:r>
              <a:rPr lang="en-GB" dirty="0"/>
              <a:t>Understand the advantages and disadvantages for the customer and businesses when </a:t>
            </a:r>
            <a:r>
              <a:rPr lang="en-GB" dirty="0" smtClean="0"/>
              <a:t>booking </a:t>
            </a:r>
            <a:r>
              <a:rPr lang="en-GB" dirty="0"/>
              <a:t>online.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buy something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2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buy something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Browse website using the Internet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Search a website for an item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Add items to a shopping basket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Proceed to checkout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Choose payment method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Enter card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Enter address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Email Confirmation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Shopping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2034005"/>
            <a:ext cx="3932238" cy="3917950"/>
          </a:xfrm>
        </p:spPr>
      </p:pic>
    </p:spTree>
    <p:extLst>
      <p:ext uri="{BB962C8B-B14F-4D97-AF65-F5344CB8AC3E}">
        <p14:creationId xmlns:p14="http://schemas.microsoft.com/office/powerpoint/2010/main" val="1687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4" y="818147"/>
            <a:ext cx="8618506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book something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2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224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What is E-Commerce?</vt:lpstr>
      <vt:lpstr>Online Shopping</vt:lpstr>
      <vt:lpstr>E-Commerce</vt:lpstr>
      <vt:lpstr>Lesson Objectives</vt:lpstr>
      <vt:lpstr>How do you buy something online?</vt:lpstr>
      <vt:lpstr>How do you buy something online?</vt:lpstr>
      <vt:lpstr>Online Shopping</vt:lpstr>
      <vt:lpstr>PowerPoint Presentation</vt:lpstr>
      <vt:lpstr>How do you book something online?</vt:lpstr>
      <vt:lpstr>How do you book something online?</vt:lpstr>
      <vt:lpstr>What can you book online?</vt:lpstr>
      <vt:lpstr>What can you book online?</vt:lpstr>
      <vt:lpstr>Online Booking</vt:lpstr>
      <vt:lpstr>PowerPoint Presentation</vt:lpstr>
      <vt:lpstr>Your 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E-Commerce?</dc:title>
  <dc:creator>Declan Lynch</dc:creator>
  <cp:lastModifiedBy>Declan Lynch</cp:lastModifiedBy>
  <cp:revision>2</cp:revision>
  <dcterms:created xsi:type="dcterms:W3CDTF">2016-02-28T19:22:39Z</dcterms:created>
  <dcterms:modified xsi:type="dcterms:W3CDTF">2016-02-28T19:40:08Z</dcterms:modified>
</cp:coreProperties>
</file>