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2" r:id="rId4"/>
    <p:sldId id="260" r:id="rId5"/>
    <p:sldId id="261" r:id="rId6"/>
    <p:sldId id="263" r:id="rId7"/>
    <p:sldId id="264" r:id="rId8"/>
    <p:sldId id="256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60" d="100"/>
          <a:sy n="60" d="100"/>
        </p:scale>
        <p:origin x="52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5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7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0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7ADCCC-F455-41A0-A6DD-B73F4AFB3EE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917E71-8186-417F-923F-8A49D416A21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48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Microsoft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this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88" y="2259012"/>
            <a:ext cx="6047741" cy="39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basic digital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Images can be:</a:t>
            </a:r>
            <a:endParaRPr lang="en-US" dirty="0" smtClean="0"/>
          </a:p>
          <a:p>
            <a:r>
              <a:rPr lang="en-US" dirty="0" smtClean="0"/>
              <a:t>- transmitted over internet</a:t>
            </a:r>
          </a:p>
          <a:p>
            <a:r>
              <a:rPr lang="en-US" dirty="0" smtClean="0"/>
              <a:t>- manipulated using specialist software</a:t>
            </a:r>
          </a:p>
          <a:p>
            <a:r>
              <a:rPr lang="en-US" dirty="0" smtClean="0"/>
              <a:t>- printed out on colour printer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GB" dirty="0" smtClean="0"/>
              <a:t>- sent via mobile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technology of capturing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devices can capture digital images?</a:t>
            </a:r>
            <a:endParaRPr lang="en-GB" sz="3200" dirty="0"/>
          </a:p>
          <a:p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7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storing and simple manipulation of images including </a:t>
            </a:r>
            <a:r>
              <a:rPr lang="en-GB" i="1" dirty="0" smtClean="0"/>
              <a:t>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can we store images?</a:t>
            </a:r>
            <a:r>
              <a:rPr lang="en-US" dirty="0"/>
              <a:t>	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Secure Digital (SD) </a:t>
            </a:r>
            <a:r>
              <a:rPr lang="en-GB" dirty="0" smtClean="0"/>
              <a:t>card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Compact </a:t>
            </a:r>
            <a:r>
              <a:rPr lang="en-GB" dirty="0"/>
              <a:t>Flash (CF) card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Memory </a:t>
            </a:r>
            <a:r>
              <a:rPr lang="en-GB" dirty="0"/>
              <a:t>card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Memory stick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USB </a:t>
            </a:r>
            <a:r>
              <a:rPr lang="en-GB" dirty="0"/>
              <a:t>Solid State Drive (SSD) 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Optical </a:t>
            </a:r>
            <a:r>
              <a:rPr lang="en-GB" dirty="0"/>
              <a:t>storage (DVD/CD/</a:t>
            </a:r>
            <a:r>
              <a:rPr lang="en-GB" dirty="0" err="1"/>
              <a:t>BluRay</a:t>
            </a:r>
            <a:r>
              <a:rPr lang="en-GB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megapixels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What is a megapixel?</a:t>
            </a:r>
            <a:endParaRPr lang="en-GB" sz="3200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8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flash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Flash memory is a storage device that doesn’t need power to store data.</a:t>
            </a:r>
            <a:endParaRPr lang="en-GB" sz="2800" dirty="0"/>
          </a:p>
          <a:p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02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display </a:t>
            </a:r>
            <a:r>
              <a:rPr lang="en-GB" i="1" dirty="0"/>
              <a:t>devices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can we view images?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89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photo editing software</a:t>
            </a:r>
            <a:r>
              <a:rPr lang="en-GB" i="1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Research 2 types of photo editing software and give examples of how you can manipulate images.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09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404183"/>
            <a:ext cx="7543800" cy="1450757"/>
          </a:xfrm>
        </p:spPr>
        <p:txBody>
          <a:bodyPr/>
          <a:lstStyle/>
          <a:p>
            <a:r>
              <a:rPr lang="en-GB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30" t="17849" r="31663" b="31992"/>
          <a:stretch/>
        </p:blipFill>
        <p:spPr>
          <a:xfrm>
            <a:off x="1247501" y="1115759"/>
            <a:ext cx="6694715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404183"/>
            <a:ext cx="7543800" cy="1450757"/>
          </a:xfrm>
        </p:spPr>
        <p:txBody>
          <a:bodyPr/>
          <a:lstStyle/>
          <a:p>
            <a:r>
              <a:rPr lang="en-GB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30" t="17849" r="31663" b="31992"/>
          <a:stretch/>
        </p:blipFill>
        <p:spPr>
          <a:xfrm>
            <a:off x="1247501" y="1115759"/>
            <a:ext cx="6694715" cy="5159829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5811253" y="2695074"/>
            <a:ext cx="481263" cy="2526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4594858" y="2947737"/>
            <a:ext cx="481263" cy="2526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811253" y="3177052"/>
            <a:ext cx="481263" cy="2526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9731" y="3857414"/>
            <a:ext cx="4981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SD card, memory card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etc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9638" y="4959085"/>
            <a:ext cx="94289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Photos can be edited; uploaded faster; view image immediately</a:t>
            </a:r>
          </a:p>
          <a:p>
            <a:pPr algn="ctr"/>
            <a:r>
              <a:rPr lang="en-GB" sz="2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be shared easily; better quality images…</a:t>
            </a:r>
            <a:endParaRPr lang="en-US" sz="28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6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Candidate must know: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basic digital </a:t>
            </a:r>
            <a:r>
              <a:rPr lang="en-GB" i="1" dirty="0" smtClean="0"/>
              <a:t>photography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technology </a:t>
            </a:r>
            <a:r>
              <a:rPr lang="en-GB" i="1" dirty="0"/>
              <a:t>of </a:t>
            </a:r>
            <a:r>
              <a:rPr lang="en-GB" i="1" dirty="0" smtClean="0"/>
              <a:t>capturing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storing </a:t>
            </a:r>
            <a:r>
              <a:rPr lang="en-GB" i="1" dirty="0"/>
              <a:t>and simple manipulation of images including </a:t>
            </a:r>
            <a:r>
              <a:rPr lang="en-GB" i="1" dirty="0" smtClean="0"/>
              <a:t>cameras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megapixels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flash memory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display </a:t>
            </a:r>
            <a:r>
              <a:rPr lang="en-GB" i="1" dirty="0"/>
              <a:t>devices </a:t>
            </a:r>
            <a:endParaRPr lang="en-GB" i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photo </a:t>
            </a:r>
            <a:r>
              <a:rPr lang="en-GB" i="1" dirty="0"/>
              <a:t>editing software. </a:t>
            </a:r>
            <a:endParaRPr lang="en-GB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2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possible?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ensburyclub.com/wp-content/uploads/2014/04/tenn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2" y="724089"/>
            <a:ext cx="7691218" cy="51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88" y="1737361"/>
            <a:ext cx="6047741" cy="39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What's wrong with the image?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88" y="1737361"/>
            <a:ext cx="6047741" cy="39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pixelated mean?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88" y="1737361"/>
            <a:ext cx="6047741" cy="39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68" t="13626" r="33421" b="31871"/>
          <a:stretch/>
        </p:blipFill>
        <p:spPr>
          <a:xfrm>
            <a:off x="1330170" y="457918"/>
            <a:ext cx="6256421" cy="56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68" t="13626" r="33421" b="31871"/>
          <a:stretch/>
        </p:blipFill>
        <p:spPr>
          <a:xfrm>
            <a:off x="1330170" y="457918"/>
            <a:ext cx="6256421" cy="5606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1805" y="5312617"/>
            <a:ext cx="615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Better quality images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5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Image Capture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Candidate must know: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basic digital </a:t>
            </a:r>
            <a:r>
              <a:rPr lang="en-GB" i="1" dirty="0" smtClean="0"/>
              <a:t>photography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technology </a:t>
            </a:r>
            <a:r>
              <a:rPr lang="en-GB" i="1" dirty="0"/>
              <a:t>of </a:t>
            </a:r>
            <a:r>
              <a:rPr lang="en-GB" i="1" dirty="0" smtClean="0"/>
              <a:t>capturing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storing </a:t>
            </a:r>
            <a:r>
              <a:rPr lang="en-GB" i="1" dirty="0"/>
              <a:t>and simple manipulation of images including </a:t>
            </a:r>
            <a:r>
              <a:rPr lang="en-GB" i="1" dirty="0" smtClean="0"/>
              <a:t>cameras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megapixels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flash memory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display </a:t>
            </a:r>
            <a:r>
              <a:rPr lang="en-GB" i="1" dirty="0"/>
              <a:t>devices </a:t>
            </a:r>
            <a:endParaRPr lang="en-GB" i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i="1" dirty="0" smtClean="0"/>
              <a:t>photo </a:t>
            </a:r>
            <a:r>
              <a:rPr lang="en-GB" i="1" dirty="0"/>
              <a:t>editing software. </a:t>
            </a:r>
            <a:endParaRPr lang="en-GB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98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207</Words>
  <Application>Microsoft Office PowerPoint</Application>
  <PresentationFormat>On-screen Show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</vt:lpstr>
      <vt:lpstr>Open Microsoft Excel</vt:lpstr>
      <vt:lpstr>Is it possible?</vt:lpstr>
      <vt:lpstr>PowerPoint Presentation</vt:lpstr>
      <vt:lpstr>What's wrong with the image?</vt:lpstr>
      <vt:lpstr>What does pixelated mean?</vt:lpstr>
      <vt:lpstr>PowerPoint Presentation</vt:lpstr>
      <vt:lpstr>PowerPoint Presentation</vt:lpstr>
      <vt:lpstr>Image Capture</vt:lpstr>
      <vt:lpstr>Objectives</vt:lpstr>
      <vt:lpstr>basic digital photography</vt:lpstr>
      <vt:lpstr>technology of capturing</vt:lpstr>
      <vt:lpstr>storing and simple manipulation of images including cameras</vt:lpstr>
      <vt:lpstr>megapixels</vt:lpstr>
      <vt:lpstr>flash memory</vt:lpstr>
      <vt:lpstr>display devices </vt:lpstr>
      <vt:lpstr>photo editing software.</vt:lpstr>
      <vt:lpstr>Discuss</vt:lpstr>
      <vt:lpstr>Discuss</vt:lpstr>
      <vt:lpstr>Objectives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Microsoft Excel</dc:title>
  <dc:creator>Declan Lynch</dc:creator>
  <cp:lastModifiedBy>Declan Lynch</cp:lastModifiedBy>
  <cp:revision>5</cp:revision>
  <dcterms:created xsi:type="dcterms:W3CDTF">2016-02-22T22:05:01Z</dcterms:created>
  <dcterms:modified xsi:type="dcterms:W3CDTF">2016-02-22T23:39:11Z</dcterms:modified>
</cp:coreProperties>
</file>