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40" d="100"/>
          <a:sy n="40" d="100"/>
        </p:scale>
        <p:origin x="2874" y="1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3E285-60B0-469D-9B37-026776D0F7B3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68BE-E1A7-4978-A00A-8A838DEC85E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10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3E285-60B0-469D-9B37-026776D0F7B3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68BE-E1A7-4978-A00A-8A838DEC8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68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3E285-60B0-469D-9B37-026776D0F7B3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68BE-E1A7-4978-A00A-8A838DEC8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62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3E285-60B0-469D-9B37-026776D0F7B3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68BE-E1A7-4978-A00A-8A838DEC8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82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3E285-60B0-469D-9B37-026776D0F7B3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68BE-E1A7-4978-A00A-8A838DEC85E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75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3E285-60B0-469D-9B37-026776D0F7B3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68BE-E1A7-4978-A00A-8A838DEC8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885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3E285-60B0-469D-9B37-026776D0F7B3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68BE-E1A7-4978-A00A-8A838DEC8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635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3E285-60B0-469D-9B37-026776D0F7B3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68BE-E1A7-4978-A00A-8A838DEC8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46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3E285-60B0-469D-9B37-026776D0F7B3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68BE-E1A7-4978-A00A-8A838DEC8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431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93E285-60B0-469D-9B37-026776D0F7B3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3F68BE-E1A7-4978-A00A-8A838DEC8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7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3E285-60B0-469D-9B37-026776D0F7B3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68BE-E1A7-4978-A00A-8A838DEC85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5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293E285-60B0-469D-9B37-026776D0F7B3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13F68BE-E1A7-4978-A00A-8A838DEC85EB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158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Databases 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171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4051" t="40172" r="64475" b="39898"/>
          <a:stretch/>
        </p:blipFill>
        <p:spPr>
          <a:xfrm>
            <a:off x="1322269" y="577515"/>
            <a:ext cx="6545179" cy="17084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4553" t="39193" r="64763" b="41719"/>
          <a:stretch/>
        </p:blipFill>
        <p:spPr>
          <a:xfrm>
            <a:off x="1442584" y="3259399"/>
            <a:ext cx="6304547" cy="163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561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a relational database?</a:t>
            </a:r>
          </a:p>
          <a:p>
            <a:r>
              <a:rPr lang="en-GB" dirty="0" smtClean="0"/>
              <a:t>What is a distributed database?</a:t>
            </a:r>
          </a:p>
          <a:p>
            <a:r>
              <a:rPr lang="en-GB" dirty="0" smtClean="0"/>
              <a:t>What is:</a:t>
            </a:r>
          </a:p>
          <a:p>
            <a:pPr lvl="1"/>
            <a:r>
              <a:rPr lang="en-GB" dirty="0" smtClean="0"/>
              <a:t>Data consistency?</a:t>
            </a:r>
          </a:p>
          <a:p>
            <a:pPr lvl="1"/>
            <a:r>
              <a:rPr lang="en-GB" dirty="0" smtClean="0"/>
              <a:t>Data redundancy?</a:t>
            </a:r>
          </a:p>
          <a:p>
            <a:pPr lvl="1"/>
            <a:r>
              <a:rPr lang="en-GB" dirty="0" smtClean="0"/>
              <a:t>Data independence?</a:t>
            </a:r>
          </a:p>
          <a:p>
            <a:pPr lvl="1"/>
            <a:r>
              <a:rPr lang="en-GB" dirty="0" smtClean="0"/>
              <a:t>Data integrity?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What </a:t>
            </a:r>
            <a:r>
              <a:rPr lang="en-GB" dirty="0"/>
              <a:t>is data normalisation?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153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relational database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group of tables </a:t>
            </a:r>
            <a:r>
              <a:rPr lang="en-GB" dirty="0" smtClean="0"/>
              <a:t>linked together </a:t>
            </a:r>
            <a:r>
              <a:rPr lang="en-GB" dirty="0"/>
              <a:t>by primary and foreign </a:t>
            </a:r>
            <a:r>
              <a:rPr lang="en-GB" dirty="0" smtClean="0"/>
              <a:t>keys.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429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is a distributed database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distributed database has data stored on a number of computers at different locations </a:t>
            </a:r>
            <a:r>
              <a:rPr lang="en-GB" dirty="0" smtClean="0"/>
              <a:t>but </a:t>
            </a:r>
            <a:r>
              <a:rPr lang="en-GB" dirty="0"/>
              <a:t>appears as one logical </a:t>
            </a:r>
            <a:r>
              <a:rPr lang="en-GB" dirty="0" smtClean="0"/>
              <a:t>database.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6644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Data </a:t>
            </a:r>
            <a:r>
              <a:rPr lang="en-GB" dirty="0" smtClean="0"/>
              <a:t>consistency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Data consistency is the relationship between the input data, the processed data and the output data as well as other related </a:t>
            </a:r>
            <a:r>
              <a:rPr lang="en-GB" dirty="0" smtClean="0"/>
              <a:t>data. If </a:t>
            </a:r>
            <a:r>
              <a:rPr lang="en-GB" dirty="0"/>
              <a:t>the system is working properly the data will be correct at each stage and is said to be consistent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804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Data redundancy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 </a:t>
            </a:r>
            <a:r>
              <a:rPr lang="en-GB" dirty="0"/>
              <a:t>which is repeated unnecessarily is called redundant data</a:t>
            </a:r>
            <a:r>
              <a:rPr lang="en-GB" dirty="0" smtClean="0"/>
              <a:t>. </a:t>
            </a:r>
            <a:r>
              <a:rPr lang="en-GB" dirty="0"/>
              <a:t>This is wasteful because some data may need to be input twice and if data is changed in one it will need to be changed in the other</a:t>
            </a:r>
          </a:p>
        </p:txBody>
      </p:sp>
    </p:spTree>
    <p:extLst>
      <p:ext uri="{BB962C8B-B14F-4D97-AF65-F5344CB8AC3E}">
        <p14:creationId xmlns:p14="http://schemas.microsoft.com/office/powerpoint/2010/main" val="1732598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Data 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 and </a:t>
            </a:r>
            <a:r>
              <a:rPr lang="en-GB" dirty="0"/>
              <a:t>the programs used to access it are </a:t>
            </a:r>
            <a:r>
              <a:rPr lang="en-GB" dirty="0" smtClean="0"/>
              <a:t>independent. </a:t>
            </a:r>
            <a:r>
              <a:rPr lang="en-GB" dirty="0"/>
              <a:t>New systems can still use existing data.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356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Data integrity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Ensuring the correctness of the data, i.e. making sure it is truthful and accurate.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128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is data normalisation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Normalisation is the organisation of data into </a:t>
            </a:r>
            <a:r>
              <a:rPr lang="en-GB" dirty="0" smtClean="0"/>
              <a:t>tables </a:t>
            </a:r>
            <a:r>
              <a:rPr lang="en-GB" dirty="0"/>
              <a:t>which relate to a single entity. </a:t>
            </a:r>
          </a:p>
        </p:txBody>
      </p:sp>
    </p:spTree>
    <p:extLst>
      <p:ext uri="{BB962C8B-B14F-4D97-AF65-F5344CB8AC3E}">
        <p14:creationId xmlns:p14="http://schemas.microsoft.com/office/powerpoint/2010/main" val="32514152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</TotalTime>
  <Words>228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Retrospect</vt:lpstr>
      <vt:lpstr>Databases 1</vt:lpstr>
      <vt:lpstr>Contents.</vt:lpstr>
      <vt:lpstr>What is a relational database?</vt:lpstr>
      <vt:lpstr>What is a distributed database?</vt:lpstr>
      <vt:lpstr>Data consistency</vt:lpstr>
      <vt:lpstr>Data redundancy</vt:lpstr>
      <vt:lpstr>Data independence</vt:lpstr>
      <vt:lpstr>Data integrity</vt:lpstr>
      <vt:lpstr>What is data normalisation?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Databases 1</dc:title>
  <dc:creator>Declan Lynch</dc:creator>
  <cp:lastModifiedBy>Declan Lynch</cp:lastModifiedBy>
  <cp:revision>1</cp:revision>
  <dcterms:created xsi:type="dcterms:W3CDTF">2016-06-06T12:05:34Z</dcterms:created>
  <dcterms:modified xsi:type="dcterms:W3CDTF">2016-06-06T12:13:02Z</dcterms:modified>
</cp:coreProperties>
</file>