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1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3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3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0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2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95B013-5198-4359-8359-230495B508FF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283B46-5143-4A89-83A3-C1827631C0C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errors in data occur when using an ICT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15836"/>
            <a:ext cx="7543801" cy="3853258"/>
          </a:xfrm>
        </p:spPr>
        <p:txBody>
          <a:bodyPr/>
          <a:lstStyle/>
          <a:p>
            <a:r>
              <a:rPr lang="en-GB" dirty="0" smtClean="0"/>
              <a:t>Transcription – mishearing words</a:t>
            </a:r>
          </a:p>
          <a:p>
            <a:r>
              <a:rPr lang="en-GB" dirty="0" smtClean="0"/>
              <a:t>Transposition – placing numbers or letters in wrong order</a:t>
            </a:r>
          </a:p>
          <a:p>
            <a:r>
              <a:rPr lang="en-GB" dirty="0" smtClean="0"/>
              <a:t>Input – keyboard errors</a:t>
            </a:r>
          </a:p>
          <a:p>
            <a:r>
              <a:rPr lang="en-GB" dirty="0" smtClean="0"/>
              <a:t>Processing – mistakes in Spreadsheet formulas</a:t>
            </a:r>
          </a:p>
          <a:p>
            <a:r>
              <a:rPr lang="en-GB" dirty="0" smtClean="0"/>
              <a:t>Transmission – Loss as data travels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4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Validation and Verification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89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what data validation and data verification is</a:t>
            </a:r>
          </a:p>
          <a:p>
            <a:r>
              <a:rPr lang="en-GB" dirty="0" smtClean="0"/>
              <a:t>To give examples of validation and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800" smtClean="0"/>
              <a:t>“is a computer check to ensure that data entered is reasonable and sensible.”</a:t>
            </a:r>
          </a:p>
          <a:p>
            <a:pPr eaLnBrk="1" hangingPunct="1"/>
            <a:r>
              <a:rPr lang="en-GB" altLang="en-US" sz="1800" b="1" smtClean="0">
                <a:solidFill>
                  <a:srgbClr val="FF0000"/>
                </a:solidFill>
              </a:rPr>
              <a:t>Note:  NEVER use the term “VALID” in an answer, automatically get zero</a:t>
            </a:r>
            <a:r>
              <a:rPr lang="en-GB" altLang="en-US" sz="1800" b="1" smtClean="0"/>
              <a:t>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0722" y="2939858"/>
            <a:ext cx="8424863" cy="3000375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u="sng"/>
              <a:t>Examples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Range check</a:t>
            </a:r>
            <a:r>
              <a:rPr lang="en-GB" altLang="en-US"/>
              <a:t> – data entered must be between two predefined values.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Length check</a:t>
            </a:r>
            <a:r>
              <a:rPr lang="en-GB" altLang="en-US"/>
              <a:t> – data must be a specific length. i. e. telephone number (inc. STD code) must be 11 digits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Format check</a:t>
            </a:r>
            <a:r>
              <a:rPr lang="en-GB" altLang="en-US"/>
              <a:t> – data must be of a certain layout. e.g. Postcode LLNN NLL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Data type check</a:t>
            </a:r>
            <a:r>
              <a:rPr lang="en-GB" altLang="en-US"/>
              <a:t> – data must be of a specified type. i.e. text, number, currency etc…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Presence check</a:t>
            </a:r>
            <a:r>
              <a:rPr lang="en-GB" altLang="en-US"/>
              <a:t> – data must be entered, no blanks can be left</a:t>
            </a:r>
          </a:p>
        </p:txBody>
      </p:sp>
    </p:spTree>
    <p:extLst>
      <p:ext uri="{BB962C8B-B14F-4D97-AF65-F5344CB8AC3E}">
        <p14:creationId xmlns:p14="http://schemas.microsoft.com/office/powerpoint/2010/main" val="481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Verification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“Checking that data has been copied accurately from one medium to another.”</a:t>
            </a:r>
          </a:p>
          <a:p>
            <a:pPr eaLnBrk="1" hangingPunct="1"/>
            <a:r>
              <a:rPr lang="en-GB" altLang="en-US" sz="1800" b="1" smtClean="0">
                <a:solidFill>
                  <a:schemeClr val="tx1"/>
                </a:solidFill>
              </a:rPr>
              <a:t>Note: NEVER use the term “VERIFY” in an answer, automatically get zero.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90377" y="3426691"/>
            <a:ext cx="8208963" cy="2211388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u="sng" dirty="0"/>
              <a:t>Examples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proof reading</a:t>
            </a:r>
            <a:r>
              <a:rPr lang="en-GB" altLang="en-US" dirty="0"/>
              <a:t> – checking what has been entered by reading through it to check for any errors before confirming.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/>
          </a:p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Double entry</a:t>
            </a:r>
            <a:r>
              <a:rPr lang="en-GB" altLang="en-US" dirty="0"/>
              <a:t> – entering a password twice to ensure it has been entered correctly</a:t>
            </a:r>
          </a:p>
        </p:txBody>
      </p:sp>
    </p:spTree>
    <p:extLst>
      <p:ext uri="{BB962C8B-B14F-4D97-AF65-F5344CB8AC3E}">
        <p14:creationId xmlns:p14="http://schemas.microsoft.com/office/powerpoint/2010/main" val="6185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43" t="29428" r="66714" b="17619"/>
          <a:stretch/>
        </p:blipFill>
        <p:spPr>
          <a:xfrm>
            <a:off x="0" y="645833"/>
            <a:ext cx="9240326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50" t="20286" r="69393" b="28286"/>
          <a:stretch/>
        </p:blipFill>
        <p:spPr>
          <a:xfrm>
            <a:off x="587828" y="0"/>
            <a:ext cx="8072846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251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How can errors in data occur when using an ICT system?</vt:lpstr>
      <vt:lpstr>Validation and Verification</vt:lpstr>
      <vt:lpstr>Lesson Objectives</vt:lpstr>
      <vt:lpstr>Validation</vt:lpstr>
      <vt:lpstr>Verification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errors in data occur when using an ICT system?</dc:title>
  <dc:creator>Declan Lynch</dc:creator>
  <cp:lastModifiedBy>Declan Lynch</cp:lastModifiedBy>
  <cp:revision>2</cp:revision>
  <dcterms:created xsi:type="dcterms:W3CDTF">2016-01-11T13:21:55Z</dcterms:created>
  <dcterms:modified xsi:type="dcterms:W3CDTF">2016-01-11T13:35:18Z</dcterms:modified>
</cp:coreProperties>
</file>