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891D"/>
    <a:srgbClr val="E6FDCE"/>
    <a:srgbClr val="C9E1C7"/>
    <a:srgbClr val="F1F7E6"/>
    <a:srgbClr val="E4E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B8539-5E0B-4678-99F2-95D5058C2260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3ECB-2A12-421D-A7C9-FDE0CE4D8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5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7AC0F5-4D84-421F-B096-269DF4C69831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6742EE-E2F4-4F00-A021-70E432764EF3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0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25963B-A6EC-4A98-9CFB-6A7929BC60C4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49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712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8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08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191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1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6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8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7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3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9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Video-conferencing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Year 13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https://lh4.ggpht.com/2m5N2x01oQhvSqndXH9UEnSfrkcWuEg9GstxGszaNY-oNnTVJCamBBxfNFP8wCX3Edu4=w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109" y="1392193"/>
            <a:ext cx="1167799" cy="116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3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GB" dirty="0" smtClean="0"/>
              <a:t>Pupils will understand:</a:t>
            </a:r>
          </a:p>
          <a:p>
            <a:pPr marL="34290" indent="0">
              <a:buNone/>
            </a:pPr>
            <a:endParaRPr lang="en-GB" dirty="0" smtClean="0"/>
          </a:p>
          <a:p>
            <a:r>
              <a:rPr lang="en-GB" dirty="0" smtClean="0"/>
              <a:t>The definition of video-conferencing.</a:t>
            </a:r>
            <a:r>
              <a:rPr lang="en-GB" dirty="0"/>
              <a:t>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Use and associated </a:t>
            </a:r>
            <a:r>
              <a:rPr lang="en-GB" dirty="0" smtClean="0"/>
              <a:t>hardware of video-conferencing.</a:t>
            </a:r>
            <a:r>
              <a:rPr lang="en-GB" dirty="0"/>
              <a:t>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Advantages and </a:t>
            </a:r>
            <a:r>
              <a:rPr lang="en-GB" dirty="0" smtClean="0"/>
              <a:t>disadvantages of video-conferencing for </a:t>
            </a:r>
            <a:r>
              <a:rPr lang="en-GB" dirty="0"/>
              <a:t>the organisation and individual. </a:t>
            </a:r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7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video-conferencing?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conference/meeting </a:t>
            </a:r>
            <a:r>
              <a:rPr lang="en-GB" dirty="0"/>
              <a:t>in which participants in different locations are able to communicate with each other in sound and </a:t>
            </a:r>
            <a:r>
              <a:rPr lang="en-GB" dirty="0" smtClean="0"/>
              <a:t>vision over a network.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7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hardware might be used?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Very fast broadband connection because of the amount of data that needs to be transferred.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Video/Web cameras </a:t>
            </a:r>
            <a:r>
              <a:rPr lang="en-GB" altLang="en-US" b="1" i="1" dirty="0">
                <a:solidFill>
                  <a:srgbClr val="7D891D"/>
                </a:solidFill>
              </a:rPr>
              <a:t>[Remote  - can be moved around to specific points]</a:t>
            </a:r>
            <a:r>
              <a:rPr lang="en-GB" altLang="en-US" b="1" dirty="0">
                <a:solidFill>
                  <a:srgbClr val="7D891D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Monitors or High quality screens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Microphones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Speakers</a:t>
            </a:r>
          </a:p>
          <a:p>
            <a:pPr marL="34290" indent="0">
              <a:buNone/>
            </a:pPr>
            <a:endParaRPr lang="en-GB" dirty="0"/>
          </a:p>
          <a:p>
            <a:pPr marL="34290" indent="0" algn="ctr">
              <a:buNone/>
            </a:pPr>
            <a:r>
              <a:rPr lang="en-GB" sz="3200" b="1" u="sng" dirty="0" smtClean="0">
                <a:solidFill>
                  <a:srgbClr val="FF0000"/>
                </a:solidFill>
              </a:rPr>
              <a:t>Can you think of any others?</a:t>
            </a:r>
            <a:endParaRPr lang="en-GB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some of the advantages and disadvantages of video-conferencing?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0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2952750" cy="10636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No need to travel to meetings so save money on expenses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4213" y="4581525"/>
            <a:ext cx="3240087" cy="7588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More work done due to less time travelling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470268" y="1131739"/>
            <a:ext cx="3313113" cy="13684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Happier workers, not away from home for long periods attending meetings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5364163" y="4724400"/>
            <a:ext cx="2952750" cy="10636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Shorter working hours, more leisure time.</a:t>
            </a:r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 flipH="1" flipV="1">
            <a:off x="2484438" y="2349500"/>
            <a:ext cx="431800" cy="57467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 flipV="1">
            <a:off x="2411413" y="3860800"/>
            <a:ext cx="1008062" cy="7207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 flipV="1">
            <a:off x="6227763" y="2492375"/>
            <a:ext cx="504825" cy="3603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6227763" y="4005263"/>
            <a:ext cx="576262" cy="71913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2692100" y="2852738"/>
            <a:ext cx="3743325" cy="1200329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dirty="0" smtClean="0">
                <a:solidFill>
                  <a:schemeClr val="bg1"/>
                </a:solidFill>
              </a:rPr>
              <a:t>ADVANTAGES </a:t>
            </a:r>
            <a:r>
              <a:rPr lang="en-GB" altLang="en-US" sz="2400" b="1" dirty="0">
                <a:solidFill>
                  <a:schemeClr val="bg1"/>
                </a:solidFill>
              </a:rPr>
              <a:t>OF VIDEOCONFERENCING TO WORKERS</a:t>
            </a:r>
          </a:p>
        </p:txBody>
      </p:sp>
    </p:spTree>
    <p:extLst>
      <p:ext uri="{BB962C8B-B14F-4D97-AF65-F5344CB8AC3E}">
        <p14:creationId xmlns:p14="http://schemas.microsoft.com/office/powerpoint/2010/main" val="13762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2160588" cy="16732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Cheaper to run, no need to pay overtime or expenses travelling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4213" y="4581525"/>
            <a:ext cx="3240087" cy="10636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More work done due to less time travelling by workers.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586538" y="1323975"/>
            <a:ext cx="2232025" cy="16732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Happier workers, not away from home for long periods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64163" y="4724400"/>
            <a:ext cx="2952750" cy="13684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Can arrange meetings much easier, not as much prior warning required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 flipV="1">
            <a:off x="2484438" y="2349500"/>
            <a:ext cx="431800" cy="57467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2411413" y="3860800"/>
            <a:ext cx="1008062" cy="7207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6227763" y="2547937"/>
            <a:ext cx="358775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227763" y="4005263"/>
            <a:ext cx="576262" cy="71913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2987675" y="981075"/>
            <a:ext cx="3455988" cy="10636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Keep in touch with branches located far away or in other countries </a:t>
            </a:r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 flipV="1">
            <a:off x="4427538" y="1989138"/>
            <a:ext cx="215900" cy="100806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2700338" y="2852738"/>
            <a:ext cx="3743325" cy="1200329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dirty="0" smtClean="0">
                <a:solidFill>
                  <a:schemeClr val="bg1"/>
                </a:solidFill>
              </a:rPr>
              <a:t>ADVANTAGES OF </a:t>
            </a:r>
            <a:r>
              <a:rPr lang="en-GB" altLang="en-US" sz="2400" b="1" dirty="0">
                <a:solidFill>
                  <a:schemeClr val="bg1"/>
                </a:solidFill>
              </a:rPr>
              <a:t>VIDEOCONFERENCING TO BUSINESS</a:t>
            </a:r>
          </a:p>
        </p:txBody>
      </p:sp>
    </p:spTree>
    <p:extLst>
      <p:ext uri="{BB962C8B-B14F-4D97-AF65-F5344CB8AC3E}">
        <p14:creationId xmlns:p14="http://schemas.microsoft.com/office/powerpoint/2010/main" val="341586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2160588" cy="16732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Initial cost of buying equipment and setting up the facility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84213" y="4581525"/>
            <a:ext cx="3240087" cy="10636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Product design company can’t handle and feel the product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650209" y="1323374"/>
            <a:ext cx="2232025" cy="13684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Some people don’t like speaking on camera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64163" y="4724400"/>
            <a:ext cx="2952750" cy="7588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No personal feel to meetings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 flipV="1">
            <a:off x="2484438" y="2349500"/>
            <a:ext cx="431800" cy="57467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2411413" y="3644900"/>
            <a:ext cx="936625" cy="9366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6227764" y="2691798"/>
            <a:ext cx="422446" cy="160939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795963" y="3644900"/>
            <a:ext cx="1008062" cy="10795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2987675" y="981075"/>
            <a:ext cx="3455988" cy="106362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i="1">
                <a:solidFill>
                  <a:srgbClr val="CC0000"/>
                </a:solidFill>
              </a:rPr>
              <a:t>Slow broadband can create a blocky picture and break in audio</a:t>
            </a: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H="1" flipV="1">
            <a:off x="4427538" y="1989138"/>
            <a:ext cx="215900" cy="100806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2700338" y="2852738"/>
            <a:ext cx="3743325" cy="82232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DISADVANTAGES OF VIDEOCONFERENCING</a:t>
            </a:r>
          </a:p>
        </p:txBody>
      </p:sp>
    </p:spTree>
    <p:extLst>
      <p:ext uri="{BB962C8B-B14F-4D97-AF65-F5344CB8AC3E}">
        <p14:creationId xmlns:p14="http://schemas.microsoft.com/office/powerpoint/2010/main" val="27968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have been asked so far, however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4290" indent="0">
              <a:buNone/>
            </a:pPr>
            <a:endParaRPr lang="en-GB" dirty="0" smtClean="0"/>
          </a:p>
          <a:p>
            <a:r>
              <a:rPr lang="en-GB" dirty="0" smtClean="0"/>
              <a:t>What is the definition of video-conferencing? [1]</a:t>
            </a:r>
          </a:p>
          <a:p>
            <a:r>
              <a:rPr lang="en-GB" dirty="0" smtClean="0"/>
              <a:t>Describe 3 types of hardware needed for video-conferencing. [3]</a:t>
            </a:r>
          </a:p>
          <a:p>
            <a:r>
              <a:rPr lang="en-GB" dirty="0" smtClean="0"/>
              <a:t>Discuss the advantages and disadvantages of video-conferencing. [6]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8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34</TotalTime>
  <Words>301</Words>
  <Application>Microsoft Office PowerPoint</Application>
  <PresentationFormat>On-screen Show (4:3)</PresentationFormat>
  <Paragraphs>46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Basis</vt:lpstr>
      <vt:lpstr>Video-conferencing</vt:lpstr>
      <vt:lpstr>Lesson Objectives</vt:lpstr>
      <vt:lpstr>What is video-conferencing?</vt:lpstr>
      <vt:lpstr>What hardware might be used?</vt:lpstr>
      <vt:lpstr>Discussion</vt:lpstr>
      <vt:lpstr>PowerPoint Presentation</vt:lpstr>
      <vt:lpstr>PowerPoint Presentation</vt:lpstr>
      <vt:lpstr>PowerPoint Presentation</vt:lpstr>
      <vt:lpstr>Exam 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Teleworking.</dc:title>
  <dc:creator>Declan Lynch</dc:creator>
  <cp:lastModifiedBy>Declan Lynch</cp:lastModifiedBy>
  <cp:revision>7</cp:revision>
  <dcterms:created xsi:type="dcterms:W3CDTF">2014-10-28T15:42:49Z</dcterms:created>
  <dcterms:modified xsi:type="dcterms:W3CDTF">2014-10-28T16:18:38Z</dcterms:modified>
</cp:coreProperties>
</file>