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66" r:id="rId4"/>
    <p:sldId id="259" r:id="rId5"/>
    <p:sldId id="276" r:id="rId6"/>
    <p:sldId id="277" r:id="rId7"/>
    <p:sldId id="278" r:id="rId8"/>
    <p:sldId id="279" r:id="rId9"/>
    <p:sldId id="263" r:id="rId10"/>
    <p:sldId id="267" r:id="rId11"/>
    <p:sldId id="273" r:id="rId12"/>
    <p:sldId id="274" r:id="rId13"/>
    <p:sldId id="271"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80" autoAdjust="0"/>
    <p:restoredTop sz="94660"/>
  </p:normalViewPr>
  <p:slideViewPr>
    <p:cSldViewPr snapToGrid="0">
      <p:cViewPr varScale="1">
        <p:scale>
          <a:sx n="105" d="100"/>
          <a:sy n="105" d="100"/>
        </p:scale>
        <p:origin x="78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4:28:58.42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10685 2361,'0'0,"24"25,-24-25,50 25,0-25,-1 0,1 24,-1-24,51 0,-26 0,25 0,25 25,-25-25,25 0,25 0,-1 25,1-25,25 0,-26 0,26 0,25 0,-1 0,-24 0,24 25,0-25,0 0,25 0,0 25,-24-25,24 0,0 0,1 0,-1 0,-1 0,1 0,1 0,24 0,-25 0,0 0,0 0,1 0,-26 0,-1 0,-23 0,-75 0,0-25,-49 50,-50-1,-25-24,25 0</inkml:trace>
  <inkml:trace contextRef="#ctx0" brushRef="#br0" timeOffset="4781">18742 54,'-50'0,"50"0</inkml:trace>
  <inkml:trace contextRef="#ctx0" brushRef="#br0" timeOffset="4952">18519 54,'0'0,"25"-25,24 25,1 0,49-25,0 25,0 0,49 0,1 25,25-25,-1 0,-24 25,-25-25,-74 0,-25 0,-1 0,-24 25,-74-25,74 0</inkml:trace>
  <inkml:trace contextRef="#ctx0" brushRef="#br0" timeOffset="42434">3743 4766,'25'0,"-25"0,50 25,-1-25,1-25,-1 25,1 0,49 0,-24 0,-26 0,26 0,24 0,-25 0,0 25,25-25,-25 25,26-25,-1 0,-25 24,50-24,-25 0,26 0,-51 0,50 0,-25 0,0 0,1-24,-26 24,-49 0,0 0,-1 0,-24-25,0 25</inkml:trace>
  <inkml:trace contextRef="#ctx0" brushRef="#br0" timeOffset="43684">7015 4766,'-24'25,"24"-25,24 0,-24 0,25 0,0 0,25-25,24 25,25 0,-49 0,24 0,26 0,-26 0,0 0,1 0,-1 25,-24-25,24 0,-24 0,-50 0,0 0,0 0,0-25,0 25</inkml:trace>
  <inkml:trace contextRef="#ctx0" brushRef="#br0" timeOffset="44793">8751 4741,'0'0,"25"25,-25-25,49 0,1 0,-1 0,1 0,24 0,50 0,-49 0,24 0,0 0,1 0,24 0,-25 0,0 25,0-25,-1 0,-23 0,-26 0,-24 0,0 0,-25 0,-25 0,25 0,-25 0,25 0</inkml:trace>
  <inkml:trace contextRef="#ctx0" brushRef="#br0" timeOffset="135082">10784 6130,'0'0,"-25"25,50-25,0 25,-1 0,51-25,24 24,-25-24,75 0,-25 25,25-25,0 0,24 0,-25 0,-24 0,0 0,-74 0,0 25,-50-25,0 0,24-25,-24 25</inkml:trace>
  <inkml:trace contextRef="#ctx0" brushRef="#br0" timeOffset="136754">0 7346,'99'0,"-25"0,50 0,0-25,25 25,0 0,25-25,23 25,2 0,24 0,0 0,25 0,0 0,25 0,-1 25,25-25,1 0,25 0,-1 0,1 0,-2 0,1 0,51-25,-51 25,25 0,-24 0,-2 0,26 0,-49 0,25-25,-26 25,-25-49,-24 49,-25-25,-24 0,-75 0,-25 25,-49 25,-26 25,-24-50</inkml:trace>
</inkml:ink>
</file>

<file path=ppt/ink/ink10.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4:29:19.543"/>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57,'0'0,"25"0,0 0,0 0,49 0,0 0,1 0,49-24,-50 24,50-23,-24 23,0 0,24 0,-25 0,25 0,-25 0,25 0,-25 23,50-23,-50 24,26-24,0 0,-1 0,0 24,24-24,1 0,-50 0,75 0,-75 0,50 0,1 0,-26 0,25 0,-25 0,25 0,-1 0,1 24,0-24,0 0,1 0,-1 24,-1-24,1 0,25 0,-25 0,0 0,-1 0,1 0,1 0,-1-24,-25 24,-25 0,-24 0,-26 24,-24-24,-25 0,0 0,-50 47,-24 1,74-48</inkml:trace>
</inkml:ink>
</file>

<file path=ppt/ink/ink1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2:52.40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199 238,'0'26,"0"-1,0 76,0 24,-25-49,0 25,25-51,0-50</inkml:trace>
  <inkml:trace contextRef="#ctx0" brushRef="#br0" timeOffset="344">0 63,'100'-51,"24"26,49 76,-25-2,-49 77,-49 0,-25 25,-75-25,-24-25,-74-51,24-25,0-25,25-25,49 0,75-25,-25 50</inkml:trace>
  <inkml:trace contextRef="#ctx0" brushRef="#br0" timeOffset="828">719 641,'99'0,"0"-50,-24 0,-26-1,-74-24,-49 50,24 25,-24 75,24 26,75-26,50-49,73-26,-148 0</inkml:trace>
  <inkml:trace contextRef="#ctx0" brushRef="#br0" timeOffset="1172">1215 717,'25'50,"-25"-50,0-25,0-101,0-25,24-25,26 0,25 101,24 49,-26 52,-73-26</inkml:trace>
  <inkml:trace contextRef="#ctx0" brushRef="#br0" timeOffset="1594">1314 415,'50'0,"24"0,-24 0,-50 0</inkml:trace>
  <inkml:trace contextRef="#ctx0" brushRef="#br0" timeOffset="1875">1784 264,'0'0,"0"-51,0-49,50 50,-25-1,0 51,24 0,-49 51,25 24,-25-24,0-2,0-49</inkml:trace>
  <inkml:trace contextRef="#ctx0" brushRef="#br0" timeOffset="2265">1784 315,'50'0,"49"0,0 24,-99-24</inkml:trace>
  <inkml:trace contextRef="#ctx0" brushRef="#br0" timeOffset="2828">298 969,'50'0,"-1"0,51 0,47-25,27 25,24-26,1 26,-1 0,-25-25,-49 25,-74-25,-50 25,-75 0,75 0</inkml:trace>
</inkml:ink>
</file>

<file path=ppt/ink/ink1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2:08.046"/>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0,'50'0,"49"0,-23 0,23 25,25-1,-25 2,51-26,-1 25,-149-25</inkml:trace>
</inkml:ink>
</file>

<file path=ppt/ink/ink1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2:08.655"/>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423 714,'-75'-24,"1"24,-1 49,-24 50,25 49,49-25,50-25,49-48,25-50,1-74,-26-50,0-24,-49-24,0-49,0 23,-25 50,0 50,-25 73,0 25,25 98,0 75,0 49,25 24,0-48,24-26,26-98,-25-99,-50 25</inkml:trace>
  <inkml:trace contextRef="#ctx0" brushRef="#br0" timeOffset="750">1091 641,'-48'0,"23"-25,-25 74,26 25,-26 50,25 24,50-25,25-99,24-73,-1-26,-23-48,-25-24,0 48,-25 75,0 48,0 99,24 50,1-50,25-98,24-148,-74 123</inkml:trace>
  <inkml:trace contextRef="#ctx0" brushRef="#br0" timeOffset="1360">1513 0,'0'74,"0"74,0 98,0 50,-25-49,25-100,50-147,-50 0</inkml:trace>
  <inkml:trace contextRef="#ctx0" brushRef="#br0" timeOffset="1672">1935 641,'-50'0,"25"0,-24 73,-1 26,25 74,50-75,50-73,-26-50,1-73,-25-50,-1 49,1 50,-25 98,0 75,50 24,-25-100,24-121,-49 73</inkml:trace>
  <inkml:trace contextRef="#ctx0" brushRef="#br0" timeOffset="2281">1513 468,'124'0,"124"-25,-248 25</inkml:trace>
</inkml:ink>
</file>

<file path=ppt/ink/ink1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2:11.28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0 471,'0'148,"0"26,0-50,0-75,0-173,0 124</inkml:trace>
  <inkml:trace contextRef="#ctx0" brushRef="#br0" timeOffset="250">101 0,'0'0,"25"0,-25 0</inkml:trace>
  <inkml:trace contextRef="#ctx0" brushRef="#br0" timeOffset="500">681 447,'0'0,"0"0,-76 24,1 1,24 24,26-24,25-25,51 24,24 26,51 0,-25 24,-50 25,-26-24,-50-26,-50-49,-2 0,27-25,-26 1,76 24</inkml:trace>
</inkml:ink>
</file>

<file path=ppt/ink/ink1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2:12.483"/>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433 1437,'24'-25,"-24"25,0 0,-49 0,-26 25,-48 49,49 0,0 50,24 24,50-24,74-49,26-51,47-24,-47-74,-100 74</inkml:trace>
  <inkml:trace contextRef="#ctx0" brushRef="#br0" timeOffset="469">804 1610,'0'0,"0"0,0 25,0 99,-25-1,50-24,24-74,1-25,0-74,24-1,-24-48,-26 24,-24 74,0 25,0 75,25 72,-1-23,75-74,25-124,-124 74</inkml:trace>
  <inkml:trace contextRef="#ctx0" brushRef="#br0" timeOffset="1016">1572 2006,'-25'-74,"25"-50,25-49,-1 74,0 49,76 75,-100-25</inkml:trace>
  <inkml:trace contextRef="#ctx0" brushRef="#br0" timeOffset="1297">1968 1932,'0'49,"0"-49,0-74,0-49,0-1,49 0,0 25,0 99,-49 0</inkml:trace>
  <inkml:trace contextRef="#ctx0" brushRef="#br0" timeOffset="1594">2264 1784,'50'0,"24"-50,-24-24,-1-25,-73 24,-51 75,26 50,-1 74,50 24,25-49,74-50,0-73,-25-1,-25 25,-49 0,0-25,0-49,0-49,75 23,-26 51,1 49,0 124,-1 48,1-23,-2-124,52-199,-100 174</inkml:trace>
  <inkml:trace contextRef="#ctx0" brushRef="#br0" timeOffset="2281">3279 1016,'0'0,"25"123,0 75,-25 75,0-51,25-73,-1-124,-24-25</inkml:trace>
  <inkml:trace contextRef="#ctx0" brushRef="#br0" timeOffset="2625">3155 1511,'124'-25,"74"25,74 0,-272 0</inkml:trace>
  <inkml:trace contextRef="#ctx0" brushRef="#br0" timeOffset="10421">4516 0,'0'0,"-49"49,-1 76,-73-1,24 73,0 26,0 50,49 49,50-50,25-73,74-27,0-48,99-49,-198-75</inkml:trace>
  <inkml:trace contextRef="#ctx0" brushRef="#br0" timeOffset="10968">4616 1337,'0'149,"24"50,1-76,-25-123,0-24,0-100,0-75,0 75,0 25,25 25,49 24,0 50,0 50,-49 74,0 74,-25-49,25-75,0-74,24-124,-49 124</inkml:trace>
  <inkml:trace contextRef="#ctx0" brushRef="#br0" timeOffset="11515">5235 1114,'-50'50,"25"74,1 49,48-24,1-74,73-75,-23-100,-26-73,-49-26,-74 100,24 99,27 50,23-50</inkml:trace>
  <inkml:trace contextRef="#ctx0" brushRef="#br0" timeOffset="11984">5655 619,'-24'174,"24"74,0 48,0-122,0-100,-25-74,25 0</inkml:trace>
  <inkml:trace contextRef="#ctx0" brushRef="#br0" timeOffset="12265">5407 1213,'75'-25,"49"1,48-26,2 1,-174 49</inkml:trace>
</inkml:ink>
</file>

<file path=ppt/ink/ink1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2:25.06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598 0,'0'74,"-25"73,25 149,-25 0,25-74,0-124,-25-123,25 25</inkml:trace>
  <inkml:trace contextRef="#ctx0" brushRef="#br0" timeOffset="328">252 616,'50'-25,"98"25,0-49,-1 0,-72 24,-1 1,-49 24,-25 0,-50 73,-24 51,49 24,50-50,25-73,24-25,-1-75,-48-48,0-49,-50 24,0 99,1 98,24-49</inkml:trace>
  <inkml:trace contextRef="#ctx0" brushRef="#br0" timeOffset="922">1289 369,'-25'25,"0"49,-24 74,24 0,75-123,24-50,24-98,-73-1,-25 1,-98 98,23 75,75-50</inkml:trace>
  <inkml:trace contextRef="#ctx0" brushRef="#br0" timeOffset="2406">128 1626,'-25'-25,"25"25,-23 50,-27 23,25 50,25 25,25-25,48-98,51-25,-25-73,-25-51,0-23,-74-26,-74 74,0 99,0 50,74 24,0-74</inkml:trace>
  <inkml:trace contextRef="#ctx0" brushRef="#br0" timeOffset="2984">845 1208,'0'123,"24"123,1-24,-25-99,25-50,48-97,-73 24</inkml:trace>
  <inkml:trace contextRef="#ctx0" brushRef="#br0" timeOffset="3266">1486 1503,'-24'-25,"-51"25,2 49,23 99,50 24,74-73,0-99,0-99,-24-24,24-74,-50 1,-24 73,-24 23,24 76,0 48,0 99,24 173,1-49,-25-124,25-123,-25 0</inkml:trace>
  <inkml:trace contextRef="#ctx0" brushRef="#br0" timeOffset="4000">2004 665,'50'49,"24"99,0 25,-25 73,-49 0,-49-24,0-49,0-75,-1-24,0-50,26-24,24 0</inkml:trace>
</inkml:ink>
</file>

<file path=ppt/ink/ink17.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3:57.52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69,'24'25,"26"-50,0 2,-26 23,51-25,-26 25,51 0,-51 0,51 0,-1 0,-25 25,50-25,-49 0,49 0,0 0,0 0,-25 0,50 0,-25 0,25-25,-25 25,24 0,-24 0,25 0,0 25,-25-50,50 50,-25-25,-1 0,26-25,-50 25,50 0,-1 0,-24 0,0 0,25 0,-26 0,1 0,25 0,-50 0,50 0,-26 0,-48 0,23 0,-49 25,-24-25,-26 0,-24 0,25 23,-74 26,49-49</inkml:trace>
  <inkml:trace contextRef="#ctx0" brushRef="#br0" timeOffset="4828">223 1063,'-25'0,"25"0,0 0,0 0,25 24,24-24,1 25,0-25,-1 0,26 0,24 0,-49 0,49 0,25 0,-50-25,75 25,-75 0,75 0,-25 0,0 0,0 25,25-25,0 0,-25 0,50 0,-50 0,24 24,1-24,0 0,0 0,0 0,0 0,24 0,-24 0,25 0,-1 0,-24 0,0-24,49 24,-24 0,-25 0,25 0,24 0,-1 0,-48 0,50 0,-26 0,26 0,-50-25,24 25,1 0,-25 0,0 0,24 0,-24 0,-25-24,50 24,-50 0,24-24,-48 24,24-24,0 24,0 0,-25 0,25 0,-50 0,50 0,-24 0,-1 0,0 24,-24-24,49 0,-50 0,25 24,-24-24,24 24,0-24,-25 0,1 0,24 0,-25 0,1 0,24 0,-49 0,24 0,25 0,-49 0,0-24,-1 24,-24 0,0 0,-25 0,0 0,0 0,0 0,0 0,0 0</inkml:trace>
</inkml:ink>
</file>

<file path=ppt/ink/ink18.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3:08.463"/>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62 2095,'0'74,"0"74,0-25,-25 50,25-1,0-24,0 0,50 0,23-25,1-49,50 0,24-25,26 1,-26-26,49 1,2-1,23 1,25 0,0 0,25-1,0 0,24 1,1 0,0 0,-1-25,25 25,25-2,-49-23,-1 25,26-25,-26 0,26 25,-26-25,25 0,-49 0,49 0,-24-25,24 0,1 2,-26-2,25 0,-24 0,-1 25,1-25,0 25,-26-24,-24 24,25-24,-25 24,25-25,-25 25,1 0,-1-25,0 25,0-25,0 25,25 0,-25 0,0 0,0 0,1 0,-1-24,24 24,1 0,-24 0,24 0,0 0,25 0,-50 0,25 0,-1 0,26 24,-25-24,0 0,-25 25,25-25,0 0,-1 0,1 25,0-25,-25 0,0 0,25 25,-50-25,25 0,-24 24,0-24,-1 24,-24-24,-26 25,-23 0,24-25,-49-25,-26-24,-24-25,1-74,-1-24,-49-74,-1-1,-24-24,0-25,0 1,0 47,0 2,0 0,0 49,25 49,-50 25,-24 24,-1 25,-24 25,-25 24,-49-24,0 25,-25-1,-25 0,-24 25,-1-25,0 25,-24-25,0 2,-25 23,25-25,-24 0,23 25,-23 0,24-25,0 0,0 1,-2 24,2 0,-24-24,24 24,-25 0,25 0,-25 0,25 0,-25 0,25 0,-25 0,25 0,-25 24,-25-24,26 24,-26-24,0 25,1-25,-1 25,0-25,25 0,-24 0,24 0,-25 0,25 0,1 0,24 0,-25 0,0-25,0 25,0 0,0 0,0-25,25 25,0-24,0 0,0-1,-25-25,25 26,0-1,-49 1,24-1,0 0,0 25,0 0,0 0,1-24,-26 24,0 0,25 24,0-24,1 0,24 0,-25 25,25-25,23 0,2 0,0 0,25 0,48 25,1-25,49 24,49 1,26-1,24 51,0 48,0 0,0 49,-25 1,-24 0,-1-2,-24 2,-24-49,23-1,-49-50,1-48,-51 25,2-25,24 23,-26-23,51 0,-1-25,50 0,-24 0,48 0,50 50,0 48,0 25,50 25,24 49,-74-197</inkml:trace>
</inkml:ink>
</file>

<file path=ppt/ink/ink1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3:32.789"/>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0,'0'0,"25"22,0-22,49 0,0 0,26 0,24 0,49 0,26 0,-1 23,1-23,49 0,0 0,24 21,0-21,1 0,-25 0,0 0,-24 0,-1 0,0 0,-25-21,-24 21,-25 0,-50 0,-49 0,-50 0,0 0,0 0,25-23,-25 23,-25-22,25 22</inkml:trace>
</inkml:ink>
</file>

<file path=ppt/ink/ink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4:30:00.43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10,'0'-24,"25"48,-25 77,24-1,-24 76,-24 50,24-26,24-49,-24-25,25-101,-25-25</inkml:trace>
  <inkml:trace contextRef="#ctx0" brushRef="#br0" timeOffset="422">124 513,'99'-25,"-49"-1,49-49,-99 75</inkml:trace>
  <inkml:trace contextRef="#ctx0" brushRef="#br0" timeOffset="656">471 10,'-50'151,"26"100,-1 0,0 0,25-101,0-150</inkml:trace>
</inkml:ink>
</file>

<file path=ppt/ink/ink20.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5:36.70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124 231,'0'76,"25"125,-25 26,0 25,0-102,0-49,-25-152,25 51</inkml:trace>
  <inkml:trace contextRef="#ctx0" brushRef="#br0" timeOffset="328">75 5,'99'-25,"50"50,-25 101,-24 50,-50 50,-50-24,-101-27,2-49,-50-25,25-76,25-50,74-76,25 101</inkml:trace>
  <inkml:trace contextRef="#ctx0" brushRef="#br0" timeOffset="734">696 835,'124'-50,"-25"-25,-49-51,-25 26,-75 24,0 101,-24 75,-50 102,99 24,75-75,98-76,-23-49,-1-1,-100-50,1-26,-50-124,-24-102,49 25,25 76,-1 25,76 50,-26 101,-74 151,0-151</inkml:trace>
  <inkml:trace contextRef="#ctx0" brushRef="#br0" timeOffset="1359">1118 785,'49'0,"100"-50,0-152,-149 202</inkml:trace>
  <inkml:trace contextRef="#ctx0" brushRef="#br0" timeOffset="1531">1689 131,'-25'202,"0"-102,25-100,0-100,50-26,24-25,1 125,-26 52,26 99,-25-24,-50-101</inkml:trace>
  <inkml:trace contextRef="#ctx0" brushRef="#br0" timeOffset="1890">1639 710,'124'0,"50"-26,49-24,-223 50</inkml:trace>
</inkml:ink>
</file>

<file path=ppt/ink/ink2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5:39.07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0,'25'23,"98"-2,51-21,-1 0,98 0,-271 0</inkml:trace>
</inkml:ink>
</file>

<file path=ppt/ink/ink2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5:39.49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347 858,'-50'-26,"-49"1,-25 101,50 76,74 49,74-49,25-152,0-101,-24-127,-25-99,0-2,0 77,-50 101,-25 126,25 100,0 203,25 151,24-127,-24-99,50-128,-75-75</inkml:trace>
  <inkml:trace contextRef="#ctx0" brushRef="#br0" timeOffset="547">1042 883,'0'-25,"-49"-1,-26 103,1 73,74 53,50-77,49-151,-25-102,-24-50,0 27,-25 99,0 152,0 125,49-124,1-279,-75 177</inkml:trace>
  <inkml:trace contextRef="#ctx0" brushRef="#br0" timeOffset="1016">1564 176,'0'303,"50"76,0-101,-50-127,24-126,-24-25</inkml:trace>
  <inkml:trace contextRef="#ctx0" brushRef="#br0" timeOffset="1250">2061 783,'-49'-51,"-1"76,1 101,24 127,74-102,1-176,24-127,1-25,-26 102,-24 150,-25 102,25 25,-25-202,0 0</inkml:trace>
  <inkml:trace contextRef="#ctx0" brushRef="#br0" timeOffset="1735">1490 605,'74'0,"100"-25,50 25,49-25,-273 25</inkml:trace>
</inkml:ink>
</file>

<file path=ppt/ink/ink2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5:41.514"/>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0 602,'50'184,"24"102,-49-155,0-262,-25 131</inkml:trace>
  <inkml:trace contextRef="#ctx0" brushRef="#br0" timeOffset="187">250 0,'0'0,"74"26,-74-26</inkml:trace>
  <inkml:trace contextRef="#ctx0" brushRef="#br0" timeOffset="406">796 471,'-74'27,"-1"24,-50 2,76 25,98 28,76-2,-1-52,-49-26,-100 0,-49 52,-26-25,25-53,75-26,0 26</inkml:trace>
</inkml:ink>
</file>

<file path=ppt/ink/ink2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5:42.42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143 502,'-49'50,"0"50,24 100,25 27,74-152,148-175,-222 100</inkml:trace>
  <inkml:trace contextRef="#ctx0" brushRef="#br0" timeOffset="219">612 703,'-50'75,"25"101,25-2,75-148,23-101,-49-76,-49-25,-49 76,-1 175,50-75</inkml:trace>
  <inkml:trace contextRef="#ctx0" brushRef="#br0" timeOffset="578">1005 1054,'25'100,"-25"-100,0-51,-25-98,25-53,50 77,23 75,50 75,-123-25</inkml:trace>
  <inkml:trace contextRef="#ctx0" brushRef="#br0" timeOffset="906">1474 1154,'0'-26,"0"-99,0-126,48 76,27 125,-26 100,-49-50</inkml:trace>
  <inkml:trace contextRef="#ctx0" brushRef="#br0" timeOffset="1125">1745 954,'48'-26,"51"-50,-74-49,-1 50,-73 75,-25 100,25 76,49-25,74-102,49-98,-123 49</inkml:trace>
  <inkml:trace contextRef="#ctx0" brushRef="#br0" timeOffset="1453">2286 703,'-73'100,"48"100,50-24,73-151,25-126,75-174,-198 275</inkml:trace>
  <inkml:trace contextRef="#ctx0" brushRef="#br0" timeOffset="1719">2755 0,'-25'75,"25"176,0 126,25-52,23-149,51-101,24-75,0-176,-123 176</inkml:trace>
  <inkml:trace contextRef="#ctx0" brushRef="#br0" timeOffset="2078">2779 577,'246'-25,"-246"25</inkml:trace>
</inkml:ink>
</file>

<file path=ppt/ink/ink2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5:49.779"/>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0 917,'25'24,"74"1,51 0,48-75,-198 50</inkml:trace>
  <inkml:trace contextRef="#ctx0" brushRef="#br0" timeOffset="297">895 0,'-25'49,"0"175,25 48,-25 50,25-49,25-124,-25-125,0-73,0-174,25-25,49 25,1 99,49 99,-74 100,-1 147,-49 26,25-99,0-99,75-150,-100 100</inkml:trace>
  <inkml:trace contextRef="#ctx0" brushRef="#br0" timeOffset="828">1615 471,'-74'-25,"-1"75,26 123,24 50,75-74,-1-125,26-98,-1-75,-24 0,-26 1,-24 173,0 98,-24 101,123-76,0-222,-99 74</inkml:trace>
  <inkml:trace contextRef="#ctx0" brushRef="#br0" timeOffset="1297">2087 397,'-74'74,"24"25,75 74,74 1,-24-100,-75-24,-25-26,-25 1,1-50,49 25</inkml:trace>
</inkml:ink>
</file>

<file path=ppt/ink/ink2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5:51.48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10 173,'0'147,"0"51,0-173,0-50,0-123,0-25,49 25,24 99,25 74,-25 98,-23 74,-27-49,76-123,-99-25</inkml:trace>
  <inkml:trace contextRef="#ctx0" brushRef="#br0" timeOffset="406">695 98,'-25'99,"25"49,49 25,24-148,0-75,1-73,-99-25,-72 24,23 223,74-99</inkml:trace>
</inkml:ink>
</file>

<file path=ppt/ink/ink27.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5:52.60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0 317,'49'50,"1"-50,49-25,0-50,-49-1,0 1,-50 25,-50-1,0 51,-49 51,25 25,24 24,25 75,75-25,0-74,98-76,-24 0,50-125,-174 125</inkml:trace>
  <inkml:trace contextRef="#ctx0" brushRef="#br0" timeOffset="547">818 667,'-24'-74,"24"-52,0-50,24 51,26 75,74 0,-50 50,-74 0</inkml:trace>
  <inkml:trace contextRef="#ctx0" brushRef="#br0" timeOffset="875">1240 718,'0'-51,"0"-98,25-52,0 75,24 77,49 23,-23 76,-75-50</inkml:trace>
  <inkml:trace contextRef="#ctx0" brushRef="#br0" timeOffset="1156">1760 216,'-25'0,"0"75,0 101,50 0,25-201,49-51,-49-74,-50 25,-25 24,-25 101,50 0</inkml:trace>
  <inkml:trace contextRef="#ctx0" brushRef="#br0" timeOffset="1547">2107 492,'0'50,"25"-25,-25-50,0-75,25-51,0 2,49 47,50 77,-124 25</inkml:trace>
  <inkml:trace contextRef="#ctx0" brushRef="#br0" timeOffset="1843">2777 15,'-50'-24,"-24"24,-1 49,1 53,99-2,49-25,25-25,-24-25,-75 0,-50 25,-24 1,-1-27,1 1,74-25</inkml:trace>
</inkml:ink>
</file>

<file path=ppt/ink/ink28.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5:56.99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15720 3450,'49'0,"75"24,0 0,49-24,-24 23,49-23,1 0,23 24,26 0,-25-24,24 24,1 0,-1-1,1 1,25 0,-1 0,-24-24,25 24,-26-24,26 0,-26 0,1 0,0 0,-26 0,-23-24,-1 24,-49-24,-51-24,-23-23,-1-24,-74-49,0 1,-25-47,25-25,0 0,0-24,0-23,25 23,0 1,0 47,-1 24,-48 24,-26 47,-24 49,-26-25,-23 25,-25 23,-1 24,-50-24,2 24,-26 0,-1 0,2 0,-26 0,0-24,-24 24,-1 24,-23-24,-27 0,26 24,-25-24,-25 24,50-24,-50 23,25-23,-25 0,1 24,-1-24,-24 0,23 0,-23 0,24 0,-24-24,25 24,-2-23,27-25,-26 24,49 0,1-23,-50 23,50-24,25 0,-25 0,-26 24,52 0,-27 1,25 23,-24-24,0-24,25 48,-1 0,0 0,1 24,-1 0,-23 0,48-1,0 25,50 0,0 0,-1-24,27-24,-2-49,50-22,0 0,25-25,0-23,-49 48,24 22,-50-22,-24 47,0 24,-25 0,-25 24,26 0,-1-24,-26 0,27-24,-26 0,0 24,76 0,-2 48,25 48,50 94,0 48,0 25,25 72,-25-2,0-70,-50-48,-25-96,-23 0,-27-71,26-25,25 49,49 24,25-1,25 48,74 0,74 1,25-1,50-24,49 1,50-25,48-24,27 1,48-25,26 1,48-24,26 0,0-24,49-24,24 0,1 0,50 0,24-23,1 23,24-24,-25 24,25 1,-25 23,0-24,25 0,-50 24,25 0,-48 0,-51 24,-1-24,-48 24,-25-24,-25 23,1-23,-2 24,1-24,25 0,-50 167,-396-167</inkml:trace>
</inkml:ink>
</file>

<file path=ppt/ink/ink2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7:27.646"/>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25,'75'0,"24"0,75-25,50 25,-224 0</inkml:trace>
</inkml:ink>
</file>

<file path=ppt/ink/ink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4:30:01.36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34 1019,'0'100,"0"-51,-24-98,24-51,0-99,24 1,50 24,0-1,49 26,0 50,-49 74,-25 75,-49 0,-49 74,-25 1,-49 23,24-48,50-51,25-49,73 50,25 0,49 74,0 1,24-51,1-99,-148 25</inkml:trace>
</inkml:ink>
</file>

<file path=ppt/ink/ink30.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7:27.91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257 354,'-25'-25,"-24"50,-25 26,1 50,48 51,25-1,25-75,24-51,25-50,-25-76,-25 0,1-51,0 76,-25 51,24 50,-24 127,25 0,49-76,0-76,-50-102,25-49,1-77,-26 51,25 76,-49 101,0 101,0 127,25 25,0-51,-1-126,50-76,0-101,0-127,-25-25,-24 76,-1 25,-24 127,0 76,0 151,0 76,49-50,25-77,49-100,74-203,-197 152</inkml:trace>
</inkml:ink>
</file>

<file path=ppt/ink/ink3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7:29.084"/>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68 149,'-25'173,"0"76,25 24,50-99,48-100,0-124,24-99,-122 149</inkml:trace>
  <inkml:trace contextRef="#ctx0" brushRef="#br0" timeOffset="328">18 645,'99'-49,"48"-51,0-24,-73-25,-74 25,0 25,-25 99,25 25,-24 99,24 99,0 50,0-74,0-100,-25-74,25-75,-25-99,75-24,23 48,25 76,-24 98,-50 150,1 0,49-75,48-99,-48-100,24-49,-49-50,-74 25,-48 124,-25 50,49 124,73 25,50-75,98-49,97-75,-269 25</inkml:trace>
</inkml:ink>
</file>

<file path=ppt/ink/ink3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7:30.381"/>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37 496,'0'0,"-25"124,25 75,25-75,74-100,-25-48,1-51,-1-24,-49 25,-25 98,0 100,0-24,0-100,0-25,0-99,0-50,49 75,1 124,-1 124,1-1,-26-148,26-74,24-75,-24 50,-1 149,-24 98,0 1,24-99,1-149,-26-174,-24 273</inkml:trace>
  <inkml:trace contextRef="#ctx0" brushRef="#br0" timeOffset="812">260 99,'74'0,"-74"0</inkml:trace>
  <inkml:trace contextRef="#ctx0" brushRef="#br0" timeOffset="1031">1274 893,'50'323,"-25"-26,-25-173,0-99,-25-124,-25-149,1-75,49 75,49 50,75 49,-25 99,0 125,-49 98,-100 1,-74-25,25-75,50-49,74-149,-25 124</inkml:trace>
  <inkml:trace contextRef="#ctx0" brushRef="#br0" timeOffset="1562">1745 620,'-25'149,"50"-25,49-99,0-75,-24-49,-50-25,-25 0,0 124,0 0,50 50,-25-50</inkml:trace>
  <inkml:trace contextRef="#ctx0" brushRef="#br0" timeOffset="1859">2091 893,'0'0,"0"-74,0-26,0 100,50 25,24-25,0-99,-24-50,-1-24,-49-26,0 149,0 100,0 173,0 125,50-76,-26-222,-48-124,24 74</inkml:trace>
  <inkml:trace contextRef="#ctx0" brushRef="#br0" timeOffset="2312">2388 645,'149'0,"-26"0,26-50,-75 1,-49 24,-50 25,-49 74,24 75,25 0,50-50,25-99,-1-74,-24-50,-25 0,0 49,0 75,25 50,49 74,0 0,-49-124,0-25,-1-99,26-25,-1 100,1 148,24 50,25-100,-25-123,1-124,-26-75,-24 25,-25 198,0 75,-25 223,75 174,-1-199,-49-174,0-148,0 99</inkml:trace>
  <inkml:trace contextRef="#ctx0" brushRef="#br0" timeOffset="3265">3576 546,'124'0,"49"-50,124 1,-297 49</inkml:trace>
</inkml:ink>
</file>

<file path=ppt/ink/ink3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7:33.88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249 639,'-24'0,"-51"26,0 76,0 102,75 1,75-154,25-102,-1-128,-74-128,-25-51,0 103,0 178,0 103,-25 127,50 205,0-26,50-153,24-128,-99-51</inkml:trace>
  <inkml:trace contextRef="#ctx0" brushRef="#br0" timeOffset="500">698 614,'-50'-26,"0"77,0 128,50 25,25-101,25-154,25-52,-1-76,-49 26,-25 179,25 127,0 77,25-179,49-230,-99 179</inkml:trace>
  <inkml:trace contextRef="#ctx0" brushRef="#br0" timeOffset="938">1046 102,'0'103,"0"127,25 51,0-51,-25-102,50-128,-50 0</inkml:trace>
  <inkml:trace contextRef="#ctx0" brushRef="#br0" timeOffset="1172">1370 690,'25'-51,"-75"26,0 101,25 103,25 26,25-205,50-77,0-76,-51 25,1 128,0 102,25 77,-25-128,-50-102,25 51</inkml:trace>
  <inkml:trace contextRef="#ctx0" brushRef="#br0" timeOffset="1625">1021 460,'25'0,"125"0,24 0,-174 0</inkml:trace>
</inkml:ink>
</file>

<file path=ppt/ink/ink3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7:35.739"/>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0 397,'49'75,"-24"123,-1 0,1-198,-25 0</inkml:trace>
  <inkml:trace contextRef="#ctx0" brushRef="#br0" timeOffset="219">172 0,'50'50,"-50"-50</inkml:trace>
  <inkml:trace contextRef="#ctx0" brushRef="#br0" timeOffset="344">542 348,'25'24,"-75"-24,-48 0,49 50,73 0,50 49,25 0,-50-49,-74-26,-24 51,-25-50,0-50,74-25,0 50</inkml:trace>
</inkml:ink>
</file>

<file path=ppt/ink/ink3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7:36.56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0 695,'24'174,"1"99,25 0,-25-199,-25-99,-25-124,-25-99,25-50,75 125,24 73,1 75,24 150,-49 48,-100-49,-74-24,50-76,-26-123,100 99</inkml:trace>
  <inkml:trace contextRef="#ctx0" brushRef="#br0" timeOffset="515">471 769,'0'124,"25"-124,-25-49,-25-75,50 49,24 75,51 25,24-75,-25-24,-74-25,-50 74,-25 50,-49 99,74 49,50-73,74-75,1-125,-100 100</inkml:trace>
  <inkml:trace contextRef="#ctx0" brushRef="#br0" timeOffset="1046">1141 372,'-50'50,"50"74,25 25,25-50,-75-24,0-26,-24-98,49 49</inkml:trace>
  <inkml:trace contextRef="#ctx0" brushRef="#br0" timeOffset="1281">1215 744,'100'-74,"-1"-25,-49-25,-50 74,-50 0,25 100,25 74,-25 99,50-74,0-149,0-49,24-100,26-25,-1 100,-24 148,-1 125,1-50,25-149,49-125,-50-148,-74 273</inkml:trace>
  <inkml:trace contextRef="#ctx0" brushRef="#br0" timeOffset="1828">2134 0,'-25'49,"25"175,-25 99,50-50,24-100,51-148,24-124,-124 99</inkml:trace>
  <inkml:trace contextRef="#ctx0" brushRef="#br0" timeOffset="2156">2134 397,'248'-75,"99"26,-347 49</inkml:trace>
</inkml:ink>
</file>

<file path=ppt/ink/ink3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7:53.73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38,'99'0,"-1"37,149-113,-247 76</inkml:trace>
</inkml:ink>
</file>

<file path=ppt/ink/ink37.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7:53.98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33 318,'-25'75,"25"0,0-75,-25-50,50-50,25-51,50 51,0 25,-1 125,-24 75,-50 51,0-76,25-100,-50 0</inkml:trace>
  <inkml:trace contextRef="#ctx0" brushRef="#br0" timeOffset="422">706 142,'-24'126,"24"49,74-125,51-125,-50-75,-100-1,-75 76,25 125,75-50</inkml:trace>
</inkml:ink>
</file>

<file path=ppt/ink/ink38.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7:54.801"/>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231 422,'-49'-25,"-25"125,-25 49,99 25,74-100,25-173,24-75,-73-50,-50 1,0 49,0 174</inkml:trace>
  <inkml:trace contextRef="#ctx0" brushRef="#br0" timeOffset="281">330 248,'0'298,"49"-74,75-199,-124-25</inkml:trace>
  <inkml:trace contextRef="#ctx0" brushRef="#br0" timeOffset="453">799 348,'-50'-25,"-24"50,0 74,50 75,24-25,49-149,50-124,-25-25,-50 0,1 198,0 100,0 75,49-224,0-199,-74 199</inkml:trace>
  <inkml:trace contextRef="#ctx0" brushRef="#br0" timeOffset="890">1194 25,'0'273,"24"0,-24-74,25-149,-25-50</inkml:trace>
  <inkml:trace contextRef="#ctx0" brushRef="#br0" timeOffset="1109">1613 323,'-24'0,"-50"50,0 123,49 26,99-174,-25-124,25-50,-24 74,-1 125,0 74,-24-50,0-123,-25 49</inkml:trace>
  <inkml:trace contextRef="#ctx0" brushRef="#br0" timeOffset="1546">1194 248,'172'-24,"51"48,-223-24</inkml:trace>
</inkml:ink>
</file>

<file path=ppt/ink/ink3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7:56.816"/>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25 423,'-25'124,"25"-25,0-74,0-25</inkml:trace>
  <inkml:trace contextRef="#ctx0" brushRef="#br0" timeOffset="187">124 0,'50'74,"-50"-74</inkml:trace>
  <inkml:trace contextRef="#ctx0" brushRef="#br0" timeOffset="328">422 348,'-74'0,"49"25,25 49,75 76,-1-76,-49-49,-50-25,-49 25,24-25,25-50,25 50</inkml:trace>
</inkml:ink>
</file>

<file path=ppt/ink/ink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4:30:02.11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25,'50'0,"-1"0,0-25,-49 25</inkml:trace>
  <inkml:trace contextRef="#ctx0" brushRef="#br0" timeOffset="187">0 196,'50'25,"-1"0,49-25,-98 0</inkml:trace>
</inkml:ink>
</file>

<file path=ppt/ink/ink40.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5:07:57.613"/>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25 421,'0'100,"-25"48,25-98,0-75,25-74,0-25,-1-25,26 75,-25 99,24 123,0 51,-49-150,25-49,0-74,24-25,0-25,1 50,-1 148,25 75,-49 24,0-124,49-123,-74 74</inkml:trace>
  <inkml:trace contextRef="#ctx0" brushRef="#br0" timeOffset="562">889 521,'25'198,"24"-74,1-273,-50 149</inkml:trace>
  <inkml:trace contextRef="#ctx0" brushRef="#br0" timeOffset="734">1062 149,'74'74,"-74"-74</inkml:trace>
  <inkml:trace contextRef="#ctx0" brushRef="#br0" timeOffset="859">1482 273,'-99'0,"25"74,49 25,50 0,74 25,-25-74,-99-1,-24 1,-25-125,74 75</inkml:trace>
  <inkml:trace contextRef="#ctx0" brushRef="#br0" timeOffset="1187">1852 248,'-25'-25,"-24"0,-74 75,73 49,100 50,48-1,-98-73,-49-1,-25-49,24-124,50 99</inkml:trace>
  <inkml:trace contextRef="#ctx0" brushRef="#br0" timeOffset="1531">2000 521,'0'148,"50"-197,-50 49</inkml:trace>
  <inkml:trace contextRef="#ctx0" brushRef="#br0" timeOffset="1672">2124 0,'74'174,"-74"-174</inkml:trace>
  <inkml:trace contextRef="#ctx0" brushRef="#br0" timeOffset="1781">2247 669,'-25'-25,"50"-123,24-75,25 173,25 125,-49 123,24-25,24-148,-23-99,23-75,-98-24,-49 98,-25 125,0 123,98-24,1-124,49-124,0-25,-24 74,-26 174,1 148,-25 100,-74-149,-74-49,-50-75,1-75,-1-24,198 0</inkml:trace>
</inkml:ink>
</file>

<file path=ppt/ink/ink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4:30:02.696"/>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54 0,'-25'0,"25"99,0 50,-25 99,25 25,0-25,0-74,0-100,0-74,25-99,0-50,25 0,24 1,0 48,25 100,-50 75,26 98,-51-24,26-74,-25-100,-25 25</inkml:trace>
  <inkml:trace contextRef="#ctx0" brushRef="#br0" timeOffset="578">723 720,'0'148,"0"26,49-124,25-75,-25-99,26 0,-50 0,-1 99,-24 99,25 75,0 25,49-100,-24-74,0-25,-26-49,-24-50,0 0,24 74,-24 50,25 75,0 98,-25-98,25-100,-25-99,49-74,1 98,24 100,-24 100,-25 123,49-50,-24-123,48-149,-98 99</inkml:trace>
  <inkml:trace contextRef="#ctx0" brushRef="#br0" timeOffset="1343">2010 794,'0'-74,"-25"49,-25 74,-24 75,74 25,25-74,24-75,1-25,-25-74,-25-1,0 1,0 74,0 25,0 25,24 99,51 25,-26-50,1-99,-50-74,0-75,0 0,50 75,-26 99,25 74,25 74,26-49,-26-148,-74 24</inkml:trace>
</inkml:ink>
</file>

<file path=ppt/ink/ink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4:30:04.82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35 174,'0'172,"0"2,0-149,0-50,-25-99,25-74,0 74,25 100,24 98,49 25,-23-74,24-75,-49 1,-26-26,-48 1,-51 124,26 49,24 74,74-25,26-73,-1-75,49-50,1-74,-124 124</inkml:trace>
  <inkml:trace contextRef="#ctx0" brushRef="#br0" timeOffset="657">974 0,'-74'25,"-25"24,75 26,48 24,75-1,-25-48,-49 24,-25 1,-25-26,-49-49,-1-74,75 74</inkml:trace>
  <inkml:trace contextRef="#ctx0" brushRef="#br0" timeOffset="1032">1172 223,'0'0,"0"75,0 48,24 25,51-98,24-100,-50-98,-49 25,-49-1,-75 124,50 99,74-99</inkml:trace>
  <inkml:trace contextRef="#ctx0" brushRef="#br0" timeOffset="1438">1716 149,'0'0,"-25"25,1 74,24 49,49-24,25-100,0-48,1-100,-1 25,-74 0,24 99,-24 75,49 97,-24-48,25-124,-1-49,26-100,-26 1,50 123,0 25,-50-49,1 49,-50 0,-50 49,1 50,24 49,50-49,24-99,74-74,2-50,-51 1,-49 24,-75 49,-24 100,24 99,50 23,25-97,74-51,24-148,-123 124</inkml:trace>
  <inkml:trace contextRef="#ctx0" brushRef="#br0" timeOffset="2406">3447 50,'-25'-50,"-50"75,2 24,48 26,25 24,49-1,-24-48,-25 24,-25 25,-49 1,74-100</inkml:trace>
</inkml:ink>
</file>

<file path=ppt/ink/ink7.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4:30:08.086"/>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5,'25'24,"49"-24,1-24,-1 24,-48 24,-26-24</inkml:trace>
  <inkml:trace contextRef="#ctx0" brushRef="#br0" timeOffset="172">149 125,'0'48,"25"-24,100-48,73-24,-198 48</inkml:trace>
</inkml:ink>
</file>

<file path=ppt/ink/ink8.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4:30:08.50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248 349,'-74'25,"-25"24,24 1,75 25,124 25,-49-25,-51-1,-24 26,-49 0,-1-51,-24-123,74 74</inkml:trace>
  <inkml:trace contextRef="#ctx0" brushRef="#br0" timeOffset="421">645 125,'0'199,"0"50,25 0,0-99,49-150,-74 0</inkml:trace>
  <inkml:trace contextRef="#ctx0" brushRef="#br0" timeOffset="656">1017 573,'-74'25,"24"49,25 27,25-2,75-74,-26-75,26-49,-50 23,-25 52,24 99,-24 74,75-49,49-151,-124 51</inkml:trace>
  <inkml:trace contextRef="#ctx0" brushRef="#br0" timeOffset="1031">1563 697,'25'150,"-25"-25,0-100,-25-50,25-100,0-74,25-50,24 74,75 100,-74 100,-50-25</inkml:trace>
  <inkml:trace contextRef="#ctx0" brushRef="#br0" timeOffset="1406">1563 697,'99'-25,"25"25,-50 51,1 73,-26 1,-49-100,0-50,-49-75,24-75,25-49,25 49,49 101,1 24,-26 75,-49-25</inkml:trace>
  <inkml:trace contextRef="#ctx0" brushRef="#br0" timeOffset="1859">1935 672,'74'-49,"-49"-1,-25 50</inkml:trace>
  <inkml:trace contextRef="#ctx0" brushRef="#br0" timeOffset="2156">571 498,'148'-25,"76"25,-224 0</inkml:trace>
  <inkml:trace contextRef="#ctx0" brushRef="#br0" timeOffset="6405">2778 0,'-25'24,"1"51,-26 150,-24 49,-26 0,26-75,0-74,74-50,49-125,-49 50</inkml:trace>
  <inkml:trace contextRef="#ctx0" brushRef="#br0" timeOffset="6702">2778 648,'50'-25,"-25"74,-25 151,-25 75,0-76,25-100,0-123,50-201,-50 225</inkml:trace>
  <inkml:trace contextRef="#ctx0" brushRef="#br0" timeOffset="6968">2902 548,'25'-100,"49"26,-24 123,49 52,-74 23,-124-24,0-1,49-49,25-125,25 75</inkml:trace>
  <inkml:trace contextRef="#ctx0" brushRef="#br0" timeOffset="7265">3225 697,'49'-25,"26"-49,-1 0,-74-2,-25 51,-49 50,24 75,50 49,75-98,24-51,25-76,-25-23,-74 24,-25 101,-25 48,0 51,75-75,0-75,49-51,-74-23,-50 24,-50 75,75 0</inkml:trace>
  <inkml:trace contextRef="#ctx0" brushRef="#br0" timeOffset="7874">3994 897,'24'174,"-24"-98,-24-76,-1-101,25-123,25-50,74 149,-25 101,-24 98,-50 26,-75 24,-49-73,75-102,49 51</inkml:trace>
  <inkml:trace contextRef="#ctx0" brushRef="#br0" timeOffset="8311">4316 149,'-25'250,"25"-51,25-125,-25-98,0 24</inkml:trace>
  <inkml:trace contextRef="#ctx0" brushRef="#br0" timeOffset="8499">4415 573,'75'-25,"24"-50,-74-24,-50 49,-74 75,49 99,75 26,74-76,50-74,-149 0</inkml:trace>
</inkml:ink>
</file>

<file path=ppt/ink/ink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5-01-19T14:29:04.87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72,'49'0,"1"0,0 0,49 0,0 0,0-24,50-1,25 25,-1-23,1 23,0 0,24 0,0 0,1 0,24 0,0 0,1 0,24 0,-25 0,25 0,0 0,25 23,-25-23,25 25,1-25,23 0,-24 24,25-24,-1 25,1-25,25 0,-26 24,26-24,-1 0,-24 0,24 0,-49-24,-50 24,-49-25,-50 25,-74 0,-26 0,-24 0,-49 25,49-25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4500" b="1" cap="all"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7"/>
            <a:ext cx="6575895" cy="1388165"/>
          </a:xfrm>
        </p:spPr>
        <p:txBody>
          <a:bodyPr>
            <a:normAutofit/>
          </a:bodyPr>
          <a:lstStyle>
            <a:lvl1pPr marL="0" indent="0" algn="ctr">
              <a:spcBef>
                <a:spcPts val="750"/>
              </a:spcBef>
              <a:buNone/>
              <a:defRPr sz="1350">
                <a:solidFill>
                  <a:schemeClr val="tx1"/>
                </a:solidFill>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A75B09E2-35FA-4515-809B-56E6A9CD2E6B}" type="datetimeFigureOut">
              <a:rPr lang="en-GB" smtClean="0"/>
              <a:pPr/>
              <a:t>05/03/2015</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456AC9F-AADB-4FE2-BD5D-8589F608ABDB}" type="slidenum">
              <a:rPr lang="en-GB" smtClean="0"/>
              <a:pPr/>
              <a:t>‹#›</a:t>
            </a:fld>
            <a:endParaRPr lang="en-GB"/>
          </a:p>
        </p:txBody>
      </p:sp>
      <p:cxnSp>
        <p:nvCxnSpPr>
          <p:cNvPr id="8" name="Straight Connector 7"/>
          <p:cNvCxnSpPr/>
          <p:nvPr/>
        </p:nvCxnSpPr>
        <p:spPr>
          <a:xfrm>
            <a:off x="1483996"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02462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2124271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1"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1636858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baseline="0">
                <a:solidFill>
                  <a:schemeClr val="accent1">
                    <a:lumMod val="75000"/>
                  </a:schemeClr>
                </a:solidFill>
                <a:uFill>
                  <a:solidFill>
                    <a:schemeClr val="accent2"/>
                  </a:solidFill>
                </a:u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750"/>
              </a:spcBef>
              <a:defRPr sz="2800">
                <a:solidFill>
                  <a:schemeClr val="accent1">
                    <a:lumMod val="75000"/>
                  </a:schemeClr>
                </a:solidFill>
              </a:defRPr>
            </a:lvl1pPr>
            <a:lvl2pPr>
              <a:defRPr sz="2400">
                <a:solidFill>
                  <a:schemeClr val="accent1">
                    <a:lumMod val="75000"/>
                  </a:schemeClr>
                </a:solidFill>
              </a:defRPr>
            </a:lvl2pPr>
            <a:lvl3pPr>
              <a:defRPr sz="2000">
                <a:solidFill>
                  <a:schemeClr val="accent1">
                    <a:lumMod val="75000"/>
                  </a:schemeClr>
                </a:solidFill>
              </a:defRPr>
            </a:lvl3pPr>
            <a:lvl4pPr>
              <a:defRPr sz="1800">
                <a:solidFill>
                  <a:schemeClr val="accent1">
                    <a:lumMod val="75000"/>
                  </a:schemeClr>
                </a:solidFill>
              </a:defRPr>
            </a:lvl4pPr>
            <a:lvl5pPr>
              <a:defRPr sz="1600">
                <a:solidFill>
                  <a:schemeClr val="accent1">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19734940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4500" b="0" cap="all" baseline="0">
                <a:solidFill>
                  <a:schemeClr val="accent1">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350">
                <a:solidFill>
                  <a:schemeClr val="accent1">
                    <a:lumMod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6AC9F-AADB-4FE2-BD5D-8589F608ABDB}" type="slidenum">
              <a:rPr lang="en-GB" smtClean="0"/>
              <a:pPr/>
              <a:t>‹#›</a:t>
            </a:fld>
            <a:endParaRPr lang="en-GB"/>
          </a:p>
        </p:txBody>
      </p:sp>
      <p:cxnSp>
        <p:nvCxnSpPr>
          <p:cNvPr id="7" name="Straight Connector 6"/>
          <p:cNvCxnSpPr/>
          <p:nvPr/>
        </p:nvCxnSpPr>
        <p:spPr>
          <a:xfrm>
            <a:off x="1485901"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47975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238">
                <a:solidFill>
                  <a:schemeClr val="accent1">
                    <a:lumMod val="75000"/>
                  </a:schemeClr>
                </a:solidFill>
              </a:defRPr>
            </a:lvl1pPr>
            <a:lvl2pPr>
              <a:defRPr sz="1125">
                <a:solidFill>
                  <a:schemeClr val="accent1">
                    <a:lumMod val="75000"/>
                  </a:schemeClr>
                </a:solidFill>
              </a:defRPr>
            </a:lvl2pPr>
            <a:lvl3pPr>
              <a:defRPr sz="1013">
                <a:solidFill>
                  <a:schemeClr val="accent1">
                    <a:lumMod val="75000"/>
                  </a:schemeClr>
                </a:solidFill>
              </a:defRPr>
            </a:lvl3pPr>
            <a:lvl4pPr>
              <a:defRPr sz="900">
                <a:solidFill>
                  <a:schemeClr val="accent1">
                    <a:lumMod val="75000"/>
                  </a:schemeClr>
                </a:solidFill>
              </a:defRPr>
            </a:lvl4pPr>
            <a:lvl5pPr>
              <a:defRPr sz="900">
                <a:solidFill>
                  <a:schemeClr val="accent1">
                    <a:lumMod val="75000"/>
                  </a:schemeClr>
                </a:solidFill>
              </a:defRPr>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238">
                <a:solidFill>
                  <a:schemeClr val="accent1">
                    <a:lumMod val="75000"/>
                  </a:schemeClr>
                </a:solidFill>
              </a:defRPr>
            </a:lvl1pPr>
            <a:lvl2pPr>
              <a:defRPr sz="1125">
                <a:solidFill>
                  <a:schemeClr val="accent1">
                    <a:lumMod val="75000"/>
                  </a:schemeClr>
                </a:solidFill>
              </a:defRPr>
            </a:lvl2pPr>
            <a:lvl3pPr>
              <a:defRPr sz="1013">
                <a:solidFill>
                  <a:schemeClr val="accent1">
                    <a:lumMod val="75000"/>
                  </a:schemeClr>
                </a:solidFill>
              </a:defRPr>
            </a:lvl3pPr>
            <a:lvl4pPr>
              <a:defRPr sz="900">
                <a:solidFill>
                  <a:schemeClr val="accent1">
                    <a:lumMod val="75000"/>
                  </a:schemeClr>
                </a:solidFill>
              </a:defRPr>
            </a:lvl4pPr>
            <a:lvl5pPr>
              <a:defRPr sz="900">
                <a:solidFill>
                  <a:schemeClr val="accent1">
                    <a:lumMod val="75000"/>
                  </a:schemeClr>
                </a:solidFill>
              </a:defRPr>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21255202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1642773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2720311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3224077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2250" b="0"/>
            </a:lvl1pPr>
          </a:lstStyle>
          <a:p>
            <a:r>
              <a:rPr lang="en-US" smtClean="0"/>
              <a:t>Click to edit Master title style</a:t>
            </a:r>
            <a:endParaRPr lang="en-US" dirty="0"/>
          </a:p>
        </p:txBody>
      </p:sp>
      <p:sp>
        <p:nvSpPr>
          <p:cNvPr id="3" name="Content Placeholder 2"/>
          <p:cNvSpPr>
            <a:spLocks noGrp="1"/>
          </p:cNvSpPr>
          <p:nvPr>
            <p:ph idx="1"/>
          </p:nvPr>
        </p:nvSpPr>
        <p:spPr>
          <a:xfrm>
            <a:off x="4129315" y="1097280"/>
            <a:ext cx="4149638" cy="4663440"/>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600"/>
              </a:spcBef>
              <a:buNone/>
              <a:defRPr sz="956"/>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3438163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225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8" y="1069849"/>
            <a:ext cx="4257703" cy="4645153"/>
          </a:xfrm>
        </p:spPr>
        <p:txBody>
          <a:bodyPr lIns="274320" tIns="182880" anchor="t">
            <a:normAutofit/>
          </a:bodyPr>
          <a:lstStyle>
            <a:lvl1pPr marL="0" indent="0">
              <a:buNone/>
              <a:defRPr sz="1575"/>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600"/>
              </a:spcBef>
              <a:buNone/>
              <a:defRPr sz="956"/>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5B09E2-35FA-4515-809B-56E6A9CD2E6B}" type="datetimeFigureOut">
              <a:rPr lang="en-GB" smtClean="0"/>
              <a:pPr/>
              <a:t>05/03/2015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2798503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20320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57252" y="2057400"/>
            <a:ext cx="7404653"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8" y="6223831"/>
            <a:ext cx="1746806" cy="365125"/>
          </a:xfrm>
          <a:prstGeom prst="rect">
            <a:avLst/>
          </a:prstGeom>
        </p:spPr>
        <p:txBody>
          <a:bodyPr vert="horz" lIns="91440" tIns="45720" rIns="91440" bIns="45720" rtlCol="0" anchor="ctr"/>
          <a:lstStyle>
            <a:lvl1pPr algn="l">
              <a:defRPr sz="750">
                <a:solidFill>
                  <a:schemeClr val="accent1"/>
                </a:solidFill>
              </a:defRPr>
            </a:lvl1pPr>
          </a:lstStyle>
          <a:p>
            <a:fld id="{A75B09E2-35FA-4515-809B-56E6A9CD2E6B}" type="datetimeFigureOut">
              <a:rPr lang="en-GB" smtClean="0"/>
              <a:pPr/>
              <a:t>05/03/2015</a:t>
            </a:fld>
            <a:endParaRPr lang="en-GB"/>
          </a:p>
        </p:txBody>
      </p:sp>
      <p:sp>
        <p:nvSpPr>
          <p:cNvPr id="5" name="Footer Placeholder 4"/>
          <p:cNvSpPr>
            <a:spLocks noGrp="1"/>
          </p:cNvSpPr>
          <p:nvPr>
            <p:ph type="ftr" sz="quarter" idx="3"/>
          </p:nvPr>
        </p:nvSpPr>
        <p:spPr>
          <a:xfrm>
            <a:off x="2961862" y="6223831"/>
            <a:ext cx="3538331" cy="365125"/>
          </a:xfrm>
          <a:prstGeom prst="rect">
            <a:avLst/>
          </a:prstGeom>
        </p:spPr>
        <p:txBody>
          <a:bodyPr vert="horz" lIns="91440" tIns="45720" rIns="91440" bIns="45720" rtlCol="0" anchor="ctr"/>
          <a:lstStyle>
            <a:lvl1pPr algn="ctr">
              <a:defRPr sz="750">
                <a:solidFill>
                  <a:schemeClr val="accent1"/>
                </a:solidFill>
              </a:defRPr>
            </a:lvl1pPr>
          </a:lstStyle>
          <a:p>
            <a:endParaRPr lang="en-GB"/>
          </a:p>
        </p:txBody>
      </p:sp>
      <p:sp>
        <p:nvSpPr>
          <p:cNvPr id="6" name="Slide Number Placeholder 5"/>
          <p:cNvSpPr>
            <a:spLocks noGrp="1"/>
          </p:cNvSpPr>
          <p:nvPr>
            <p:ph type="sldNum" sz="quarter" idx="4"/>
          </p:nvPr>
        </p:nvSpPr>
        <p:spPr>
          <a:xfrm>
            <a:off x="6997149" y="6223831"/>
            <a:ext cx="1279663" cy="365125"/>
          </a:xfrm>
          <a:prstGeom prst="rect">
            <a:avLst/>
          </a:prstGeom>
        </p:spPr>
        <p:txBody>
          <a:bodyPr vert="horz" lIns="91440" tIns="45720" rIns="91440" bIns="45720" rtlCol="0" anchor="ctr"/>
          <a:lstStyle>
            <a:lvl1pPr algn="r">
              <a:defRPr sz="750">
                <a:solidFill>
                  <a:schemeClr val="accent1"/>
                </a:solidFill>
              </a:defRPr>
            </a:lvl1pPr>
          </a:lstStyle>
          <a:p>
            <a:fld id="{C456AC9F-AADB-4FE2-BD5D-8589F608ABDB}" type="slidenum">
              <a:rPr lang="en-GB" smtClean="0"/>
              <a:pPr/>
              <a:t>‹#›</a:t>
            </a:fld>
            <a:endParaRPr lang="en-GB"/>
          </a:p>
        </p:txBody>
      </p:sp>
      <p:pic>
        <p:nvPicPr>
          <p:cNvPr id="8" name="Picture 7"/>
          <p:cNvPicPr>
            <a:picLocks noChangeAspect="1"/>
          </p:cNvPicPr>
          <p:nvPr/>
        </p:nvPicPr>
        <p:blipFill rotWithShape="1">
          <a:blip r:embed="rId13" cstate="print"/>
          <a:srcRect l="7326" t="12222" r="88814" b="76349"/>
          <a:stretch/>
        </p:blipFill>
        <p:spPr>
          <a:xfrm>
            <a:off x="182880" y="120735"/>
            <a:ext cx="910914" cy="886295"/>
          </a:xfrm>
          <a:prstGeom prst="rect">
            <a:avLst/>
          </a:prstGeom>
        </p:spPr>
      </p:pic>
    </p:spTree>
    <p:extLst>
      <p:ext uri="{BB962C8B-B14F-4D97-AF65-F5344CB8AC3E}">
        <p14:creationId xmlns:p14="http://schemas.microsoft.com/office/powerpoint/2010/main" val="280847462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iming>
    <p:tnLst>
      <p:par>
        <p:cTn id="1" dur="indefinite" restart="never" nodeType="tmRoot"/>
      </p:par>
    </p:tnLst>
  </p:timing>
  <p:txStyles>
    <p:titleStyle>
      <a:lvl1pPr algn="l" defTabSz="514350" rtl="0" eaLnBrk="1" latinLnBrk="0" hangingPunct="1">
        <a:lnSpc>
          <a:spcPct val="90000"/>
        </a:lnSpc>
        <a:spcBef>
          <a:spcPct val="0"/>
        </a:spcBef>
        <a:buNone/>
        <a:defRPr sz="3000" kern="1200">
          <a:solidFill>
            <a:schemeClr val="accent1"/>
          </a:solidFill>
          <a:latin typeface="+mj-lt"/>
          <a:ea typeface="+mj-ea"/>
          <a:cs typeface="+mj-cs"/>
        </a:defRPr>
      </a:lvl1pPr>
    </p:titleStyle>
    <p:bodyStyle>
      <a:lvl1pPr marL="128588" indent="-102870" algn="l" defTabSz="514350" rtl="0" eaLnBrk="1" latinLnBrk="0" hangingPunct="1">
        <a:lnSpc>
          <a:spcPct val="90000"/>
        </a:lnSpc>
        <a:spcBef>
          <a:spcPts val="750"/>
        </a:spcBef>
        <a:buClr>
          <a:schemeClr val="accent1"/>
        </a:buClr>
        <a:buSzPct val="80000"/>
        <a:buFont typeface="Corbel" pitchFamily="34" charset="0"/>
        <a:buChar char="•"/>
        <a:defRPr sz="1500" kern="1200">
          <a:solidFill>
            <a:schemeClr val="accent1"/>
          </a:solidFill>
          <a:latin typeface="+mn-lt"/>
          <a:ea typeface="+mn-ea"/>
          <a:cs typeface="+mn-cs"/>
        </a:defRPr>
      </a:lvl1pPr>
      <a:lvl2pPr marL="257175"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350" kern="1200">
          <a:solidFill>
            <a:schemeClr val="accent1"/>
          </a:solidFill>
          <a:latin typeface="+mn-lt"/>
          <a:ea typeface="+mn-ea"/>
          <a:cs typeface="+mn-cs"/>
        </a:defRPr>
      </a:lvl2pPr>
      <a:lvl3pPr marL="411480"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200" kern="1200">
          <a:solidFill>
            <a:schemeClr val="accent1"/>
          </a:solidFill>
          <a:latin typeface="+mn-lt"/>
          <a:ea typeface="+mn-ea"/>
          <a:cs typeface="+mn-cs"/>
        </a:defRPr>
      </a:lvl3pPr>
      <a:lvl4pPr marL="565785"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4pPr>
      <a:lvl5pPr marL="690090"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5pPr>
      <a:lvl6pPr marL="82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6pPr>
      <a:lvl7pPr marL="97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7pPr>
      <a:lvl8pPr marL="112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8pPr>
      <a:lvl9pPr marL="127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ustomXml" Target="../ink/ink14.xml"/><Relationship Id="rId13" Type="http://schemas.openxmlformats.org/officeDocument/2006/relationships/image" Target="../media/image25.emf"/><Relationship Id="rId18" Type="http://schemas.openxmlformats.org/officeDocument/2006/relationships/customXml" Target="../ink/ink19.xml"/><Relationship Id="rId3" Type="http://schemas.openxmlformats.org/officeDocument/2006/relationships/image" Target="../media/image20.emf"/><Relationship Id="rId7" Type="http://schemas.openxmlformats.org/officeDocument/2006/relationships/image" Target="../media/image22.emf"/><Relationship Id="rId12" Type="http://schemas.openxmlformats.org/officeDocument/2006/relationships/customXml" Target="../ink/ink16.xml"/><Relationship Id="rId17" Type="http://schemas.openxmlformats.org/officeDocument/2006/relationships/image" Target="../media/image27.emf"/><Relationship Id="rId2" Type="http://schemas.openxmlformats.org/officeDocument/2006/relationships/customXml" Target="../ink/ink11.xml"/><Relationship Id="rId16" Type="http://schemas.openxmlformats.org/officeDocument/2006/relationships/customXml" Target="../ink/ink18.xml"/><Relationship Id="rId1" Type="http://schemas.openxmlformats.org/officeDocument/2006/relationships/slideLayout" Target="../slideLayouts/slideLayout2.xml"/><Relationship Id="rId6" Type="http://schemas.openxmlformats.org/officeDocument/2006/relationships/customXml" Target="../ink/ink13.xml"/><Relationship Id="rId11" Type="http://schemas.openxmlformats.org/officeDocument/2006/relationships/image" Target="../media/image24.emf"/><Relationship Id="rId5" Type="http://schemas.openxmlformats.org/officeDocument/2006/relationships/image" Target="../media/image21.emf"/><Relationship Id="rId15" Type="http://schemas.openxmlformats.org/officeDocument/2006/relationships/image" Target="../media/image26.emf"/><Relationship Id="rId10" Type="http://schemas.openxmlformats.org/officeDocument/2006/relationships/customXml" Target="../ink/ink15.xml"/><Relationship Id="rId19" Type="http://schemas.openxmlformats.org/officeDocument/2006/relationships/image" Target="../media/image28.emf"/><Relationship Id="rId4" Type="http://schemas.openxmlformats.org/officeDocument/2006/relationships/customXml" Target="../ink/ink12.xml"/><Relationship Id="rId9" Type="http://schemas.openxmlformats.org/officeDocument/2006/relationships/image" Target="../media/image23.emf"/><Relationship Id="rId14" Type="http://schemas.openxmlformats.org/officeDocument/2006/relationships/customXml" Target="../ink/ink17.xml"/></Relationships>
</file>

<file path=ppt/slides/_rels/slide11.xml.rels><?xml version="1.0" encoding="UTF-8" standalone="yes"?>
<Relationships xmlns="http://schemas.openxmlformats.org/package/2006/relationships"><Relationship Id="rId8" Type="http://schemas.openxmlformats.org/officeDocument/2006/relationships/customXml" Target="../ink/ink23.xml"/><Relationship Id="rId13" Type="http://schemas.openxmlformats.org/officeDocument/2006/relationships/image" Target="../media/image34.emf"/><Relationship Id="rId18" Type="http://schemas.openxmlformats.org/officeDocument/2006/relationships/customXml" Target="../ink/ink28.xml"/><Relationship Id="rId3" Type="http://schemas.openxmlformats.org/officeDocument/2006/relationships/image" Target="../media/image29.emf"/><Relationship Id="rId7" Type="http://schemas.openxmlformats.org/officeDocument/2006/relationships/image" Target="../media/image31.emf"/><Relationship Id="rId12" Type="http://schemas.openxmlformats.org/officeDocument/2006/relationships/customXml" Target="../ink/ink25.xml"/><Relationship Id="rId17" Type="http://schemas.openxmlformats.org/officeDocument/2006/relationships/image" Target="../media/image36.emf"/><Relationship Id="rId2" Type="http://schemas.openxmlformats.org/officeDocument/2006/relationships/customXml" Target="../ink/ink20.xml"/><Relationship Id="rId16" Type="http://schemas.openxmlformats.org/officeDocument/2006/relationships/customXml" Target="../ink/ink27.xml"/><Relationship Id="rId1" Type="http://schemas.openxmlformats.org/officeDocument/2006/relationships/slideLayout" Target="../slideLayouts/slideLayout2.xml"/><Relationship Id="rId6" Type="http://schemas.openxmlformats.org/officeDocument/2006/relationships/customXml" Target="../ink/ink22.xml"/><Relationship Id="rId11" Type="http://schemas.openxmlformats.org/officeDocument/2006/relationships/image" Target="../media/image33.emf"/><Relationship Id="rId5" Type="http://schemas.openxmlformats.org/officeDocument/2006/relationships/image" Target="../media/image30.emf"/><Relationship Id="rId15" Type="http://schemas.openxmlformats.org/officeDocument/2006/relationships/image" Target="../media/image35.emf"/><Relationship Id="rId10" Type="http://schemas.openxmlformats.org/officeDocument/2006/relationships/customXml" Target="../ink/ink24.xml"/><Relationship Id="rId19" Type="http://schemas.openxmlformats.org/officeDocument/2006/relationships/image" Target="../media/image37.emf"/><Relationship Id="rId4" Type="http://schemas.openxmlformats.org/officeDocument/2006/relationships/customXml" Target="../ink/ink21.xml"/><Relationship Id="rId9" Type="http://schemas.openxmlformats.org/officeDocument/2006/relationships/image" Target="../media/image32.emf"/><Relationship Id="rId14" Type="http://schemas.openxmlformats.org/officeDocument/2006/relationships/customXml" Target="../ink/ink26.xml"/></Relationships>
</file>

<file path=ppt/slides/_rels/slide12.xml.rels><?xml version="1.0" encoding="UTF-8" standalone="yes"?>
<Relationships xmlns="http://schemas.openxmlformats.org/package/2006/relationships"><Relationship Id="rId8" Type="http://schemas.openxmlformats.org/officeDocument/2006/relationships/customXml" Target="../ink/ink32.xml"/><Relationship Id="rId13" Type="http://schemas.openxmlformats.org/officeDocument/2006/relationships/image" Target="../media/image43.emf"/><Relationship Id="rId18" Type="http://schemas.openxmlformats.org/officeDocument/2006/relationships/customXml" Target="../ink/ink37.xml"/><Relationship Id="rId3" Type="http://schemas.openxmlformats.org/officeDocument/2006/relationships/image" Target="../media/image38.emf"/><Relationship Id="rId21" Type="http://schemas.openxmlformats.org/officeDocument/2006/relationships/image" Target="../media/image47.emf"/><Relationship Id="rId7" Type="http://schemas.openxmlformats.org/officeDocument/2006/relationships/image" Target="../media/image40.emf"/><Relationship Id="rId12" Type="http://schemas.openxmlformats.org/officeDocument/2006/relationships/customXml" Target="../ink/ink34.xml"/><Relationship Id="rId17" Type="http://schemas.openxmlformats.org/officeDocument/2006/relationships/image" Target="../media/image45.emf"/><Relationship Id="rId25" Type="http://schemas.openxmlformats.org/officeDocument/2006/relationships/image" Target="../media/image49.emf"/><Relationship Id="rId2" Type="http://schemas.openxmlformats.org/officeDocument/2006/relationships/customXml" Target="../ink/ink29.xml"/><Relationship Id="rId16" Type="http://schemas.openxmlformats.org/officeDocument/2006/relationships/customXml" Target="../ink/ink36.xml"/><Relationship Id="rId20" Type="http://schemas.openxmlformats.org/officeDocument/2006/relationships/customXml" Target="../ink/ink38.xml"/><Relationship Id="rId1" Type="http://schemas.openxmlformats.org/officeDocument/2006/relationships/slideLayout" Target="../slideLayouts/slideLayout2.xml"/><Relationship Id="rId6" Type="http://schemas.openxmlformats.org/officeDocument/2006/relationships/customXml" Target="../ink/ink31.xml"/><Relationship Id="rId11" Type="http://schemas.openxmlformats.org/officeDocument/2006/relationships/image" Target="../media/image42.emf"/><Relationship Id="rId24" Type="http://schemas.openxmlformats.org/officeDocument/2006/relationships/customXml" Target="../ink/ink40.xml"/><Relationship Id="rId5" Type="http://schemas.openxmlformats.org/officeDocument/2006/relationships/image" Target="../media/image39.emf"/><Relationship Id="rId15" Type="http://schemas.openxmlformats.org/officeDocument/2006/relationships/image" Target="../media/image44.emf"/><Relationship Id="rId23" Type="http://schemas.openxmlformats.org/officeDocument/2006/relationships/image" Target="../media/image48.emf"/><Relationship Id="rId10" Type="http://schemas.openxmlformats.org/officeDocument/2006/relationships/customXml" Target="../ink/ink33.xml"/><Relationship Id="rId19" Type="http://schemas.openxmlformats.org/officeDocument/2006/relationships/image" Target="../media/image46.emf"/><Relationship Id="rId4" Type="http://schemas.openxmlformats.org/officeDocument/2006/relationships/customXml" Target="../ink/ink30.xml"/><Relationship Id="rId9" Type="http://schemas.openxmlformats.org/officeDocument/2006/relationships/image" Target="../media/image41.emf"/><Relationship Id="rId14" Type="http://schemas.openxmlformats.org/officeDocument/2006/relationships/customXml" Target="../ink/ink35.xml"/><Relationship Id="rId22" Type="http://schemas.openxmlformats.org/officeDocument/2006/relationships/customXml" Target="../ink/ink3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9.emf"/><Relationship Id="rId18" Type="http://schemas.openxmlformats.org/officeDocument/2006/relationships/customXml" Target="../ink/ink9.xml"/><Relationship Id="rId3" Type="http://schemas.openxmlformats.org/officeDocument/2006/relationships/image" Target="../media/image4.emf"/><Relationship Id="rId21" Type="http://schemas.openxmlformats.org/officeDocument/2006/relationships/image" Target="../media/image13.emf"/><Relationship Id="rId7" Type="http://schemas.openxmlformats.org/officeDocument/2006/relationships/image" Target="../media/image6.emf"/><Relationship Id="rId12" Type="http://schemas.openxmlformats.org/officeDocument/2006/relationships/customXml" Target="../ink/ink6.xml"/><Relationship Id="rId17" Type="http://schemas.openxmlformats.org/officeDocument/2006/relationships/image" Target="../media/image11.emf"/><Relationship Id="rId2" Type="http://schemas.openxmlformats.org/officeDocument/2006/relationships/customXml" Target="../ink/ink1.xml"/><Relationship Id="rId16" Type="http://schemas.openxmlformats.org/officeDocument/2006/relationships/customXml" Target="../ink/ink8.xml"/><Relationship Id="rId20" Type="http://schemas.openxmlformats.org/officeDocument/2006/relationships/customXml" Target="../ink/ink10.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8.emf"/><Relationship Id="rId5" Type="http://schemas.openxmlformats.org/officeDocument/2006/relationships/image" Target="../media/image5.emf"/><Relationship Id="rId15" Type="http://schemas.openxmlformats.org/officeDocument/2006/relationships/image" Target="../media/image10.emf"/><Relationship Id="rId10" Type="http://schemas.openxmlformats.org/officeDocument/2006/relationships/customXml" Target="../ink/ink5.xml"/><Relationship Id="rId19" Type="http://schemas.openxmlformats.org/officeDocument/2006/relationships/image" Target="../media/image12.emf"/><Relationship Id="rId4" Type="http://schemas.openxmlformats.org/officeDocument/2006/relationships/customXml" Target="../ink/ink2.xml"/><Relationship Id="rId9" Type="http://schemas.openxmlformats.org/officeDocument/2006/relationships/image" Target="../media/image7.emf"/><Relationship Id="rId14" Type="http://schemas.openxmlformats.org/officeDocument/2006/relationships/customXml" Target="../ink/ink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Value of Information</a:t>
            </a:r>
            <a:endParaRPr lang="en-GB" dirty="0"/>
          </a:p>
        </p:txBody>
      </p:sp>
    </p:spTree>
    <p:extLst>
      <p:ext uri="{BB962C8B-B14F-4D97-AF65-F5344CB8AC3E}">
        <p14:creationId xmlns:p14="http://schemas.microsoft.com/office/powerpoint/2010/main" val="2525222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Up to date</a:t>
            </a:r>
            <a:endParaRPr lang="en-GB" dirty="0"/>
          </a:p>
        </p:txBody>
      </p:sp>
      <p:sp>
        <p:nvSpPr>
          <p:cNvPr id="3" name="Content Placeholder 2"/>
          <p:cNvSpPr>
            <a:spLocks noGrp="1"/>
          </p:cNvSpPr>
          <p:nvPr>
            <p:ph idx="1"/>
          </p:nvPr>
        </p:nvSpPr>
        <p:spPr/>
        <p:txBody>
          <a:bodyPr>
            <a:normAutofit/>
          </a:bodyPr>
          <a:lstStyle/>
          <a:p>
            <a:r>
              <a:rPr lang="en-GB" sz="2800" dirty="0" smtClean="0"/>
              <a:t>Information should always be date stamped so there is no danger of using out of date information.</a:t>
            </a:r>
          </a:p>
          <a:p>
            <a:r>
              <a:rPr lang="en-GB" sz="2800" dirty="0" smtClean="0"/>
              <a:t>If it is personal data there is a legal requirement of the Data Protection Act 1998 for the information to be kept up to date.</a:t>
            </a:r>
          </a:p>
        </p:txBody>
      </p:sp>
      <mc:AlternateContent xmlns:mc="http://schemas.openxmlformats.org/markup-compatibility/2006" xmlns:p14="http://schemas.microsoft.com/office/powerpoint/2010/main">
        <mc:Choice Requires="p14">
          <p:contentPart p14:bwMode="auto" r:id="rId2">
            <p14:nvContentPartPr>
              <p14:cNvPr id="4098" name="Ink 2"/>
              <p14:cNvContentPartPr>
                <a14:cpLocks xmlns:a14="http://schemas.microsoft.com/office/drawing/2010/main" noRot="1" noChangeAspect="1" noEditPoints="1" noChangeArrowheads="1" noChangeShapeType="1"/>
              </p14:cNvContentPartPr>
              <p14:nvPr/>
            </p14:nvContentPartPr>
            <p14:xfrm>
              <a:off x="2357438" y="357188"/>
              <a:ext cx="731837" cy="349250"/>
            </p14:xfrm>
          </p:contentPart>
        </mc:Choice>
        <mc:Fallback xmlns="">
          <p:pic>
            <p:nvPicPr>
              <p:cNvPr id="4098" name="Ink 2"/>
              <p:cNvPicPr>
                <a:picLocks noRot="1" noChangeAspect="1" noEditPoints="1" noChangeArrowheads="1" noChangeShapeType="1"/>
              </p:cNvPicPr>
              <p:nvPr/>
            </p:nvPicPr>
            <p:blipFill>
              <a:blip r:embed="rId3"/>
              <a:stretch>
                <a:fillRect/>
              </a:stretch>
            </p:blipFill>
            <p:spPr>
              <a:xfrm>
                <a:off x="2348088" y="347690"/>
                <a:ext cx="750538" cy="368247"/>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099" name="Ink 3"/>
              <p14:cNvContentPartPr>
                <a14:cpLocks xmlns:a14="http://schemas.microsoft.com/office/drawing/2010/main" noRot="1" noChangeAspect="1" noEditPoints="1" noChangeArrowheads="1" noChangeShapeType="1"/>
              </p14:cNvContentPartPr>
              <p14:nvPr/>
            </p14:nvContentPartPr>
            <p14:xfrm>
              <a:off x="2776538" y="1285875"/>
              <a:ext cx="304800" cy="36513"/>
            </p14:xfrm>
          </p:contentPart>
        </mc:Choice>
        <mc:Fallback xmlns="">
          <p:pic>
            <p:nvPicPr>
              <p:cNvPr id="4099" name="Ink 3"/>
              <p:cNvPicPr>
                <a:picLocks noRot="1" noChangeAspect="1" noEditPoints="1" noChangeArrowheads="1" noChangeShapeType="1"/>
              </p:cNvPicPr>
              <p:nvPr/>
            </p:nvPicPr>
            <p:blipFill>
              <a:blip r:embed="rId5"/>
              <a:stretch>
                <a:fillRect/>
              </a:stretch>
            </p:blipFill>
            <p:spPr>
              <a:xfrm>
                <a:off x="2767160" y="1276382"/>
                <a:ext cx="323557" cy="555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100" name="Ink 4"/>
              <p14:cNvContentPartPr>
                <a14:cpLocks xmlns:a14="http://schemas.microsoft.com/office/drawing/2010/main" noRot="1" noChangeAspect="1" noEditPoints="1" noChangeArrowheads="1" noChangeShapeType="1"/>
              </p14:cNvContentPartPr>
              <p14:nvPr/>
            </p14:nvContentPartPr>
            <p14:xfrm>
              <a:off x="3384550" y="884238"/>
              <a:ext cx="768350" cy="455612"/>
            </p14:xfrm>
          </p:contentPart>
        </mc:Choice>
        <mc:Fallback xmlns="">
          <p:pic>
            <p:nvPicPr>
              <p:cNvPr id="4100" name="Ink 4"/>
              <p:cNvPicPr>
                <a:picLocks noRot="1" noChangeAspect="1" noEditPoints="1" noChangeArrowheads="1" noChangeShapeType="1"/>
              </p:cNvPicPr>
              <p:nvPr/>
            </p:nvPicPr>
            <p:blipFill>
              <a:blip r:embed="rId7"/>
              <a:stretch>
                <a:fillRect/>
              </a:stretch>
            </p:blipFill>
            <p:spPr>
              <a:xfrm>
                <a:off x="3375193" y="874940"/>
                <a:ext cx="787064" cy="474208"/>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4101" name="Ink 5"/>
              <p14:cNvContentPartPr>
                <a14:cpLocks xmlns:a14="http://schemas.microsoft.com/office/drawing/2010/main" noRot="1" noChangeAspect="1" noEditPoints="1" noChangeArrowheads="1" noChangeShapeType="1"/>
              </p14:cNvContentPartPr>
              <p14:nvPr/>
            </p14:nvContentPartPr>
            <p14:xfrm>
              <a:off x="4589463" y="911225"/>
              <a:ext cx="312737" cy="357188"/>
            </p14:xfrm>
          </p:contentPart>
        </mc:Choice>
        <mc:Fallback xmlns="">
          <p:pic>
            <p:nvPicPr>
              <p:cNvPr id="4101" name="Ink 5"/>
              <p:cNvPicPr>
                <a:picLocks noRot="1" noChangeAspect="1" noEditPoints="1" noChangeArrowheads="1" noChangeShapeType="1"/>
              </p:cNvPicPr>
              <p:nvPr/>
            </p:nvPicPr>
            <p:blipFill>
              <a:blip r:embed="rId9"/>
              <a:stretch>
                <a:fillRect/>
              </a:stretch>
            </p:blipFill>
            <p:spPr>
              <a:xfrm>
                <a:off x="4579942" y="901873"/>
                <a:ext cx="331780" cy="375893"/>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4102" name="Ink 6"/>
              <p14:cNvContentPartPr>
                <a14:cpLocks xmlns:a14="http://schemas.microsoft.com/office/drawing/2010/main" noRot="1" noChangeAspect="1" noEditPoints="1" noChangeArrowheads="1" noChangeShapeType="1"/>
              </p14:cNvContentPartPr>
              <p14:nvPr/>
            </p14:nvContentPartPr>
            <p14:xfrm>
              <a:off x="5303838" y="509588"/>
              <a:ext cx="2143125" cy="776287"/>
            </p14:xfrm>
          </p:contentPart>
        </mc:Choice>
        <mc:Fallback xmlns="">
          <p:pic>
            <p:nvPicPr>
              <p:cNvPr id="4102" name="Ink 6"/>
              <p:cNvPicPr>
                <a:picLocks noRot="1" noChangeAspect="1" noEditPoints="1" noChangeArrowheads="1" noChangeShapeType="1"/>
              </p:cNvPicPr>
              <p:nvPr/>
            </p:nvPicPr>
            <p:blipFill>
              <a:blip r:embed="rId11"/>
              <a:stretch>
                <a:fillRect/>
              </a:stretch>
            </p:blipFill>
            <p:spPr>
              <a:xfrm>
                <a:off x="5294498" y="500239"/>
                <a:ext cx="2161805" cy="794984"/>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4103" name="Ink 7"/>
              <p14:cNvContentPartPr>
                <a14:cpLocks xmlns:a14="http://schemas.microsoft.com/office/drawing/2010/main" noRot="1" noChangeAspect="1" noEditPoints="1" noChangeArrowheads="1" noChangeShapeType="1"/>
              </p14:cNvContentPartPr>
              <p14:nvPr/>
            </p14:nvContentPartPr>
            <p14:xfrm>
              <a:off x="7626350" y="633413"/>
              <a:ext cx="812800" cy="777875"/>
            </p14:xfrm>
          </p:contentPart>
        </mc:Choice>
        <mc:Fallback xmlns="">
          <p:pic>
            <p:nvPicPr>
              <p:cNvPr id="4103" name="Ink 7"/>
              <p:cNvPicPr>
                <a:picLocks noRot="1" noChangeAspect="1" noEditPoints="1" noChangeArrowheads="1" noChangeShapeType="1"/>
              </p:cNvPicPr>
              <p:nvPr/>
            </p:nvPicPr>
            <p:blipFill>
              <a:blip r:embed="rId13"/>
              <a:stretch>
                <a:fillRect/>
              </a:stretch>
            </p:blipFill>
            <p:spPr>
              <a:xfrm>
                <a:off x="7617036" y="624119"/>
                <a:ext cx="831427" cy="796464"/>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4104" name="Ink 8"/>
              <p14:cNvContentPartPr>
                <a14:cpLocks xmlns:a14="http://schemas.microsoft.com/office/drawing/2010/main" noRot="1" noChangeAspect="1" noEditPoints="1" noChangeArrowheads="1" noChangeShapeType="1"/>
              </p14:cNvContentPartPr>
              <p14:nvPr/>
            </p14:nvContentPartPr>
            <p14:xfrm>
              <a:off x="1938338" y="3670300"/>
              <a:ext cx="3786187" cy="411163"/>
            </p14:xfrm>
          </p:contentPart>
        </mc:Choice>
        <mc:Fallback xmlns="">
          <p:pic>
            <p:nvPicPr>
              <p:cNvPr id="4104" name="Ink 8"/>
              <p:cNvPicPr>
                <a:picLocks noRot="1" noChangeAspect="1" noEditPoints="1" noChangeArrowheads="1" noChangeShapeType="1"/>
              </p:cNvPicPr>
              <p:nvPr/>
            </p:nvPicPr>
            <p:blipFill>
              <a:blip r:embed="rId15"/>
              <a:stretch>
                <a:fillRect/>
              </a:stretch>
            </p:blipFill>
            <p:spPr>
              <a:xfrm>
                <a:off x="1928979" y="3661155"/>
                <a:ext cx="3804906" cy="429453"/>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4105" name="Ink 9"/>
              <p14:cNvContentPartPr>
                <a14:cpLocks xmlns:a14="http://schemas.microsoft.com/office/drawing/2010/main" noRot="1" noChangeAspect="1" noEditPoints="1" noChangeArrowheads="1" noChangeShapeType="1"/>
              </p14:cNvContentPartPr>
              <p14:nvPr/>
            </p14:nvContentPartPr>
            <p14:xfrm>
              <a:off x="588963" y="295275"/>
              <a:ext cx="7983537" cy="1436688"/>
            </p14:xfrm>
          </p:contentPart>
        </mc:Choice>
        <mc:Fallback xmlns="">
          <p:pic>
            <p:nvPicPr>
              <p:cNvPr id="4105" name="Ink 9"/>
              <p:cNvPicPr>
                <a:picLocks noRot="1" noChangeAspect="1" noEditPoints="1" noChangeArrowheads="1" noChangeShapeType="1"/>
              </p:cNvPicPr>
              <p:nvPr/>
            </p:nvPicPr>
            <p:blipFill>
              <a:blip r:embed="rId17"/>
              <a:stretch>
                <a:fillRect/>
              </a:stretch>
            </p:blipFill>
            <p:spPr>
              <a:xfrm>
                <a:off x="579646" y="285976"/>
                <a:ext cx="8002170" cy="1455286"/>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4106" name="Ink 10"/>
              <p14:cNvContentPartPr>
                <a14:cpLocks xmlns:a14="http://schemas.microsoft.com/office/drawing/2010/main" noRot="1" noChangeAspect="1" noEditPoints="1" noChangeArrowheads="1" noChangeShapeType="1"/>
              </p14:cNvContentPartPr>
              <p14:nvPr/>
            </p14:nvContentPartPr>
            <p14:xfrm>
              <a:off x="5537200" y="2419350"/>
              <a:ext cx="1571625" cy="26988"/>
            </p14:xfrm>
          </p:contentPart>
        </mc:Choice>
        <mc:Fallback xmlns="">
          <p:pic>
            <p:nvPicPr>
              <p:cNvPr id="4106" name="Ink 10"/>
              <p:cNvPicPr>
                <a:picLocks noRot="1" noChangeAspect="1" noEditPoints="1" noChangeArrowheads="1" noChangeShapeType="1"/>
              </p:cNvPicPr>
              <p:nvPr/>
            </p:nvPicPr>
            <p:blipFill>
              <a:blip r:embed="rId19"/>
              <a:stretch>
                <a:fillRect/>
              </a:stretch>
            </p:blipFill>
            <p:spPr>
              <a:xfrm>
                <a:off x="5527843" y="2410896"/>
                <a:ext cx="1590339" cy="43896"/>
              </a:xfrm>
              <a:prstGeom prst="rect">
                <a:avLst/>
              </a:prstGeom>
            </p:spPr>
          </p:pic>
        </mc:Fallback>
      </mc:AlternateContent>
    </p:spTree>
    <p:extLst>
      <p:ext uri="{BB962C8B-B14F-4D97-AF65-F5344CB8AC3E}">
        <p14:creationId xmlns:p14="http://schemas.microsoft.com/office/powerpoint/2010/main" val="216816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Accurate</a:t>
            </a:r>
            <a:endParaRPr lang="en-GB" dirty="0"/>
          </a:p>
        </p:txBody>
      </p:sp>
      <p:sp>
        <p:nvSpPr>
          <p:cNvPr id="3" name="Content Placeholder 2"/>
          <p:cNvSpPr>
            <a:spLocks noGrp="1"/>
          </p:cNvSpPr>
          <p:nvPr>
            <p:ph idx="1"/>
          </p:nvPr>
        </p:nvSpPr>
        <p:spPr/>
        <p:txBody>
          <a:bodyPr>
            <a:normAutofit/>
          </a:bodyPr>
          <a:lstStyle/>
          <a:p>
            <a:r>
              <a:rPr lang="en-GB" sz="2800" dirty="0" smtClean="0"/>
              <a:t>Information for a computer system must be as accurate as it can be because errors can result in problems.</a:t>
            </a:r>
          </a:p>
        </p:txBody>
      </p:sp>
      <mc:AlternateContent xmlns:mc="http://schemas.openxmlformats.org/markup-compatibility/2006" xmlns:p14="http://schemas.microsoft.com/office/powerpoint/2010/main">
        <mc:Choice Requires="p14">
          <p:contentPart p14:bwMode="auto" r:id="rId2">
            <p14:nvContentPartPr>
              <p14:cNvPr id="5122" name="Ink 2"/>
              <p14:cNvContentPartPr>
                <a14:cpLocks xmlns:a14="http://schemas.microsoft.com/office/drawing/2010/main" noRot="1" noChangeAspect="1" noEditPoints="1" noChangeArrowheads="1" noChangeShapeType="1"/>
              </p14:cNvContentPartPr>
              <p14:nvPr/>
            </p14:nvContentPartPr>
            <p14:xfrm>
              <a:off x="1401763" y="438150"/>
              <a:ext cx="777875" cy="446088"/>
            </p14:xfrm>
          </p:contentPart>
        </mc:Choice>
        <mc:Fallback xmlns="">
          <p:pic>
            <p:nvPicPr>
              <p:cNvPr id="5122" name="Ink 2"/>
              <p:cNvPicPr>
                <a:picLocks noRot="1" noChangeAspect="1" noEditPoints="1" noChangeArrowheads="1" noChangeShapeType="1"/>
              </p:cNvPicPr>
              <p:nvPr/>
            </p:nvPicPr>
            <p:blipFill>
              <a:blip r:embed="rId3"/>
              <a:stretch>
                <a:fillRect/>
              </a:stretch>
            </p:blipFill>
            <p:spPr>
              <a:xfrm>
                <a:off x="1392395" y="428659"/>
                <a:ext cx="796610" cy="46507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123" name="Ink 3"/>
              <p14:cNvContentPartPr>
                <a14:cpLocks xmlns:a14="http://schemas.microsoft.com/office/drawing/2010/main" noRot="1" noChangeAspect="1" noEditPoints="1" noChangeArrowheads="1" noChangeShapeType="1"/>
              </p14:cNvContentPartPr>
              <p14:nvPr/>
            </p14:nvContentPartPr>
            <p14:xfrm>
              <a:off x="2724150" y="1196975"/>
              <a:ext cx="276225" cy="17463"/>
            </p14:xfrm>
          </p:contentPart>
        </mc:Choice>
        <mc:Fallback xmlns="">
          <p:pic>
            <p:nvPicPr>
              <p:cNvPr id="5123" name="Ink 3"/>
              <p:cNvPicPr>
                <a:picLocks noRot="1" noChangeAspect="1" noEditPoints="1" noChangeArrowheads="1" noChangeShapeType="1"/>
              </p:cNvPicPr>
              <p:nvPr/>
            </p:nvPicPr>
            <p:blipFill>
              <a:blip r:embed="rId5"/>
              <a:stretch>
                <a:fillRect/>
              </a:stretch>
            </p:blipFill>
            <p:spPr>
              <a:xfrm>
                <a:off x="2714823" y="1188567"/>
                <a:ext cx="294879" cy="34279"/>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124" name="Ink 4"/>
              <p14:cNvContentPartPr>
                <a14:cpLocks xmlns:a14="http://schemas.microsoft.com/office/drawing/2010/main" noRot="1" noChangeAspect="1" noEditPoints="1" noChangeArrowheads="1" noChangeShapeType="1"/>
              </p14:cNvContentPartPr>
              <p14:nvPr/>
            </p14:nvContentPartPr>
            <p14:xfrm>
              <a:off x="3446463" y="741363"/>
              <a:ext cx="804862" cy="500062"/>
            </p14:xfrm>
          </p:contentPart>
        </mc:Choice>
        <mc:Fallback xmlns="">
          <p:pic>
            <p:nvPicPr>
              <p:cNvPr id="5124" name="Ink 4"/>
              <p:cNvPicPr>
                <a:picLocks noRot="1" noChangeAspect="1" noEditPoints="1" noChangeArrowheads="1" noChangeShapeType="1"/>
              </p:cNvPicPr>
              <p:nvPr/>
            </p:nvPicPr>
            <p:blipFill>
              <a:blip r:embed="rId7"/>
              <a:stretch>
                <a:fillRect/>
              </a:stretch>
            </p:blipFill>
            <p:spPr>
              <a:xfrm>
                <a:off x="3437092" y="731838"/>
                <a:ext cx="823605" cy="519112"/>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125" name="Ink 5"/>
              <p14:cNvContentPartPr>
                <a14:cpLocks xmlns:a14="http://schemas.microsoft.com/office/drawing/2010/main" noRot="1" noChangeAspect="1" noEditPoints="1" noChangeArrowheads="1" noChangeShapeType="1"/>
              </p14:cNvContentPartPr>
              <p14:nvPr/>
            </p14:nvContentPartPr>
            <p14:xfrm>
              <a:off x="4687888" y="847725"/>
              <a:ext cx="304800" cy="411163"/>
            </p14:xfrm>
          </p:contentPart>
        </mc:Choice>
        <mc:Fallback xmlns="">
          <p:pic>
            <p:nvPicPr>
              <p:cNvPr id="5125" name="Ink 5"/>
              <p:cNvPicPr>
                <a:picLocks noRot="1" noChangeAspect="1" noEditPoints="1" noChangeArrowheads="1" noChangeShapeType="1"/>
              </p:cNvPicPr>
              <p:nvPr/>
            </p:nvPicPr>
            <p:blipFill>
              <a:blip r:embed="rId9"/>
              <a:stretch>
                <a:fillRect/>
              </a:stretch>
            </p:blipFill>
            <p:spPr>
              <a:xfrm>
                <a:off x="4678510" y="837854"/>
                <a:ext cx="323557" cy="430905"/>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5126" name="Ink 6"/>
              <p14:cNvContentPartPr>
                <a14:cpLocks xmlns:a14="http://schemas.microsoft.com/office/drawing/2010/main" noRot="1" noChangeAspect="1" noEditPoints="1" noChangeArrowheads="1" noChangeShapeType="1"/>
              </p14:cNvContentPartPr>
              <p14:nvPr/>
            </p14:nvContentPartPr>
            <p14:xfrm>
              <a:off x="5340350" y="820738"/>
              <a:ext cx="1133475" cy="457200"/>
            </p14:xfrm>
          </p:contentPart>
        </mc:Choice>
        <mc:Fallback xmlns="">
          <p:pic>
            <p:nvPicPr>
              <p:cNvPr id="5126" name="Ink 6"/>
              <p:cNvPicPr>
                <a:picLocks noRot="1" noChangeAspect="1" noEditPoints="1" noChangeArrowheads="1" noChangeShapeType="1"/>
              </p:cNvPicPr>
              <p:nvPr/>
            </p:nvPicPr>
            <p:blipFill>
              <a:blip r:embed="rId11"/>
              <a:stretch>
                <a:fillRect/>
              </a:stretch>
            </p:blipFill>
            <p:spPr>
              <a:xfrm>
                <a:off x="5331056" y="811274"/>
                <a:ext cx="1152062" cy="476129"/>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5127" name="Ink 7"/>
              <p14:cNvContentPartPr>
                <a14:cpLocks xmlns:a14="http://schemas.microsoft.com/office/drawing/2010/main" noRot="1" noChangeAspect="1" noEditPoints="1" noChangeArrowheads="1" noChangeShapeType="1"/>
              </p14:cNvContentPartPr>
              <p14:nvPr/>
            </p14:nvContentPartPr>
            <p14:xfrm>
              <a:off x="6634163" y="741363"/>
              <a:ext cx="777875" cy="473075"/>
            </p14:xfrm>
          </p:contentPart>
        </mc:Choice>
        <mc:Fallback xmlns="">
          <p:pic>
            <p:nvPicPr>
              <p:cNvPr id="5127" name="Ink 7"/>
              <p:cNvPicPr>
                <a:picLocks noRot="1" noChangeAspect="1" noEditPoints="1" noChangeArrowheads="1" noChangeShapeType="1"/>
              </p:cNvPicPr>
              <p:nvPr/>
            </p:nvPicPr>
            <p:blipFill>
              <a:blip r:embed="rId13"/>
              <a:stretch>
                <a:fillRect/>
              </a:stretch>
            </p:blipFill>
            <p:spPr>
              <a:xfrm>
                <a:off x="6624787" y="732009"/>
                <a:ext cx="796628" cy="491782"/>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5128" name="Ink 8"/>
              <p14:cNvContentPartPr>
                <a14:cpLocks xmlns:a14="http://schemas.microsoft.com/office/drawing/2010/main" noRot="1" noChangeAspect="1" noEditPoints="1" noChangeArrowheads="1" noChangeShapeType="1"/>
              </p14:cNvContentPartPr>
              <p14:nvPr/>
            </p14:nvContentPartPr>
            <p14:xfrm>
              <a:off x="7715250" y="919163"/>
              <a:ext cx="339725" cy="196850"/>
            </p14:xfrm>
          </p:contentPart>
        </mc:Choice>
        <mc:Fallback xmlns="">
          <p:pic>
            <p:nvPicPr>
              <p:cNvPr id="5128" name="Ink 8"/>
              <p:cNvPicPr>
                <a:picLocks noRot="1" noChangeAspect="1" noEditPoints="1" noChangeArrowheads="1" noChangeShapeType="1"/>
              </p:cNvPicPr>
              <p:nvPr/>
            </p:nvPicPr>
            <p:blipFill>
              <a:blip r:embed="rId15"/>
              <a:stretch>
                <a:fillRect/>
              </a:stretch>
            </p:blipFill>
            <p:spPr>
              <a:xfrm>
                <a:off x="7706030" y="909857"/>
                <a:ext cx="358165" cy="215461"/>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5129" name="Ink 9"/>
              <p14:cNvContentPartPr>
                <a14:cpLocks xmlns:a14="http://schemas.microsoft.com/office/drawing/2010/main" noRot="1" noChangeAspect="1" noEditPoints="1" noChangeArrowheads="1" noChangeShapeType="1"/>
              </p14:cNvContentPartPr>
              <p14:nvPr/>
            </p14:nvContentPartPr>
            <p14:xfrm>
              <a:off x="7188200" y="1295400"/>
              <a:ext cx="1000125" cy="258763"/>
            </p14:xfrm>
          </p:contentPart>
        </mc:Choice>
        <mc:Fallback xmlns="">
          <p:pic>
            <p:nvPicPr>
              <p:cNvPr id="5129" name="Ink 9"/>
              <p:cNvPicPr>
                <a:picLocks noRot="1" noChangeAspect="1" noEditPoints="1" noChangeArrowheads="1" noChangeShapeType="1"/>
              </p:cNvPicPr>
              <p:nvPr/>
            </p:nvPicPr>
            <p:blipFill>
              <a:blip r:embed="rId17"/>
              <a:stretch>
                <a:fillRect/>
              </a:stretch>
            </p:blipFill>
            <p:spPr>
              <a:xfrm>
                <a:off x="7178843" y="1285937"/>
                <a:ext cx="1018839" cy="277688"/>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5130" name="Ink 10"/>
              <p14:cNvContentPartPr>
                <a14:cpLocks xmlns:a14="http://schemas.microsoft.com/office/drawing/2010/main" noRot="1" noChangeAspect="1" noEditPoints="1" noChangeArrowheads="1" noChangeShapeType="1"/>
              </p14:cNvContentPartPr>
              <p14:nvPr/>
            </p14:nvContentPartPr>
            <p14:xfrm>
              <a:off x="517525" y="312738"/>
              <a:ext cx="7877175" cy="1401762"/>
            </p14:xfrm>
          </p:contentPart>
        </mc:Choice>
        <mc:Fallback xmlns="">
          <p:pic>
            <p:nvPicPr>
              <p:cNvPr id="5130" name="Ink 10"/>
              <p:cNvPicPr>
                <a:picLocks noRot="1" noChangeAspect="1" noEditPoints="1" noChangeArrowheads="1" noChangeShapeType="1"/>
              </p:cNvPicPr>
              <p:nvPr/>
            </p:nvPicPr>
            <p:blipFill>
              <a:blip r:embed="rId19"/>
              <a:stretch>
                <a:fillRect/>
              </a:stretch>
            </p:blipFill>
            <p:spPr>
              <a:xfrm>
                <a:off x="508180" y="303681"/>
                <a:ext cx="7895864" cy="1419876"/>
              </a:xfrm>
              <a:prstGeom prst="rect">
                <a:avLst/>
              </a:prstGeom>
            </p:spPr>
          </p:pic>
        </mc:Fallback>
      </mc:AlternateContent>
    </p:spTree>
    <p:extLst>
      <p:ext uri="{BB962C8B-B14F-4D97-AF65-F5344CB8AC3E}">
        <p14:creationId xmlns:p14="http://schemas.microsoft.com/office/powerpoint/2010/main" val="383816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Complete</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smtClean="0"/>
              <a:t>It is important that all information is complete as incomplete information can cause a number of problems.</a:t>
            </a:r>
          </a:p>
          <a:p>
            <a:pPr marL="0" indent="0">
              <a:buNone/>
            </a:pPr>
            <a:r>
              <a:rPr lang="en-GB" sz="2800" dirty="0" smtClean="0"/>
              <a:t>e.g.. An order might only be partly fulfilled.</a:t>
            </a:r>
          </a:p>
          <a:p>
            <a:pPr marL="0" indent="0">
              <a:buNone/>
            </a:pPr>
            <a:endParaRPr lang="en-GB" sz="2800" dirty="0" smtClean="0"/>
          </a:p>
          <a:p>
            <a:pPr marL="0" indent="0">
              <a:buNone/>
            </a:pPr>
            <a:r>
              <a:rPr lang="en-GB" dirty="0" smtClean="0"/>
              <a:t>e.g. Not all household income listed on mortgage application = no mortgage granted.</a:t>
            </a:r>
            <a:endParaRPr lang="en-GB" sz="2800" dirty="0"/>
          </a:p>
        </p:txBody>
      </p:sp>
      <mc:AlternateContent xmlns:mc="http://schemas.openxmlformats.org/markup-compatibility/2006" xmlns:p14="http://schemas.microsoft.com/office/powerpoint/2010/main">
        <mc:Choice Requires="p14">
          <p:contentPart p14:bwMode="auto" r:id="rId2">
            <p14:nvContentPartPr>
              <p14:cNvPr id="6146" name="Ink 2"/>
              <p14:cNvContentPartPr>
                <a14:cpLocks xmlns:a14="http://schemas.microsoft.com/office/drawing/2010/main" noRot="1" noChangeAspect="1" noEditPoints="1" noChangeArrowheads="1" noChangeShapeType="1"/>
              </p14:cNvContentPartPr>
              <p14:nvPr/>
            </p14:nvContentPartPr>
            <p14:xfrm>
              <a:off x="2732088" y="1241425"/>
              <a:ext cx="206375" cy="9525"/>
            </p14:xfrm>
          </p:contentPart>
        </mc:Choice>
        <mc:Fallback xmlns="">
          <p:pic>
            <p:nvPicPr>
              <p:cNvPr id="6146" name="Ink 2"/>
              <p:cNvPicPr>
                <a:picLocks noRot="1" noChangeAspect="1" noEditPoints="1" noChangeArrowheads="1" noChangeShapeType="1"/>
              </p:cNvPicPr>
              <p:nvPr/>
            </p:nvPicPr>
            <p:blipFill>
              <a:blip r:embed="rId3"/>
              <a:stretch>
                <a:fillRect/>
              </a:stretch>
            </p:blipFill>
            <p:spPr>
              <a:xfrm>
                <a:off x="2722724" y="1231900"/>
                <a:ext cx="225104" cy="28575"/>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147" name="Ink 3"/>
              <p14:cNvContentPartPr>
                <a14:cpLocks xmlns:a14="http://schemas.microsoft.com/office/drawing/2010/main" noRot="1" noChangeAspect="1" noEditPoints="1" noChangeArrowheads="1" noChangeShapeType="1"/>
              </p14:cNvContentPartPr>
              <p14:nvPr/>
            </p14:nvContentPartPr>
            <p14:xfrm>
              <a:off x="3197225" y="1000125"/>
              <a:ext cx="544513" cy="339725"/>
            </p14:xfrm>
          </p:contentPart>
        </mc:Choice>
        <mc:Fallback xmlns="">
          <p:pic>
            <p:nvPicPr>
              <p:cNvPr id="6147" name="Ink 3"/>
              <p:cNvPicPr>
                <a:picLocks noRot="1" noChangeAspect="1" noEditPoints="1" noChangeArrowheads="1" noChangeShapeType="1"/>
              </p:cNvPicPr>
              <p:nvPr/>
            </p:nvPicPr>
            <p:blipFill>
              <a:blip r:embed="rId5"/>
              <a:stretch>
                <a:fillRect/>
              </a:stretch>
            </p:blipFill>
            <p:spPr>
              <a:xfrm>
                <a:off x="3187868" y="990768"/>
                <a:ext cx="563227" cy="358439"/>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148" name="Ink 4"/>
              <p14:cNvContentPartPr>
                <a14:cpLocks xmlns:a14="http://schemas.microsoft.com/office/drawing/2010/main" noRot="1" noChangeAspect="1" noEditPoints="1" noChangeArrowheads="1" noChangeShapeType="1"/>
              </p14:cNvContentPartPr>
              <p14:nvPr/>
            </p14:nvContentPartPr>
            <p14:xfrm>
              <a:off x="3990975" y="928688"/>
              <a:ext cx="519113" cy="393700"/>
            </p14:xfrm>
          </p:contentPart>
        </mc:Choice>
        <mc:Fallback xmlns="">
          <p:pic>
            <p:nvPicPr>
              <p:cNvPr id="6148" name="Ink 4"/>
              <p:cNvPicPr>
                <a:picLocks noRot="1" noChangeAspect="1" noEditPoints="1" noChangeArrowheads="1" noChangeShapeType="1"/>
              </p:cNvPicPr>
              <p:nvPr/>
            </p:nvPicPr>
            <p:blipFill>
              <a:blip r:embed="rId7"/>
              <a:stretch>
                <a:fillRect/>
              </a:stretch>
            </p:blipFill>
            <p:spPr>
              <a:xfrm>
                <a:off x="3981615" y="919323"/>
                <a:ext cx="537833" cy="41243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149" name="Ink 5"/>
              <p14:cNvContentPartPr>
                <a14:cpLocks xmlns:a14="http://schemas.microsoft.com/office/drawing/2010/main" noRot="1" noChangeAspect="1" noEditPoints="1" noChangeArrowheads="1" noChangeShapeType="1"/>
              </p14:cNvContentPartPr>
              <p14:nvPr/>
            </p14:nvContentPartPr>
            <p14:xfrm>
              <a:off x="4054476" y="1303238"/>
              <a:ext cx="1501775" cy="598488"/>
            </p14:xfrm>
          </p:contentPart>
        </mc:Choice>
        <mc:Fallback xmlns="">
          <p:pic>
            <p:nvPicPr>
              <p:cNvPr id="6149" name="Ink 5"/>
              <p:cNvPicPr>
                <a:picLocks noRot="1" noChangeAspect="1" noEditPoints="1" noChangeArrowheads="1" noChangeShapeType="1"/>
              </p:cNvPicPr>
              <p:nvPr/>
            </p:nvPicPr>
            <p:blipFill>
              <a:blip r:embed="rId9"/>
              <a:stretch>
                <a:fillRect/>
              </a:stretch>
            </p:blipFill>
            <p:spPr>
              <a:xfrm>
                <a:off x="4045117" y="1293881"/>
                <a:ext cx="1520493" cy="617202"/>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150" name="Ink 6"/>
              <p14:cNvContentPartPr>
                <a14:cpLocks xmlns:a14="http://schemas.microsoft.com/office/drawing/2010/main" noRot="1" noChangeAspect="1" noEditPoints="1" noChangeArrowheads="1" noChangeShapeType="1"/>
              </p14:cNvContentPartPr>
              <p14:nvPr/>
            </p14:nvContentPartPr>
            <p14:xfrm>
              <a:off x="4822826" y="866775"/>
              <a:ext cx="571500" cy="428625"/>
            </p14:xfrm>
          </p:contentPart>
        </mc:Choice>
        <mc:Fallback xmlns="">
          <p:pic>
            <p:nvPicPr>
              <p:cNvPr id="6150" name="Ink 6"/>
              <p:cNvPicPr>
                <a:picLocks noRot="1" noChangeAspect="1" noEditPoints="1" noChangeArrowheads="1" noChangeShapeType="1"/>
              </p:cNvPicPr>
              <p:nvPr/>
            </p:nvPicPr>
            <p:blipFill>
              <a:blip r:embed="rId11"/>
              <a:stretch>
                <a:fillRect/>
              </a:stretch>
            </p:blipFill>
            <p:spPr>
              <a:xfrm>
                <a:off x="4813469" y="857418"/>
                <a:ext cx="590214" cy="447339"/>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6151" name="Ink 7"/>
              <p14:cNvContentPartPr>
                <a14:cpLocks xmlns:a14="http://schemas.microsoft.com/office/drawing/2010/main" noRot="1" noChangeAspect="1" noEditPoints="1" noChangeArrowheads="1" noChangeShapeType="1"/>
              </p14:cNvContentPartPr>
              <p14:nvPr/>
            </p14:nvContentPartPr>
            <p14:xfrm>
              <a:off x="5670550" y="951785"/>
              <a:ext cx="222250" cy="312738"/>
            </p14:xfrm>
          </p:contentPart>
        </mc:Choice>
        <mc:Fallback xmlns="">
          <p:pic>
            <p:nvPicPr>
              <p:cNvPr id="6151" name="Ink 7"/>
              <p:cNvPicPr>
                <a:picLocks noRot="1" noChangeAspect="1" noEditPoints="1" noChangeArrowheads="1" noChangeShapeType="1"/>
              </p:cNvPicPr>
              <p:nvPr/>
            </p:nvPicPr>
            <p:blipFill>
              <a:blip r:embed="rId13"/>
              <a:stretch>
                <a:fillRect/>
              </a:stretch>
            </p:blipFill>
            <p:spPr>
              <a:xfrm>
                <a:off x="5661185" y="942428"/>
                <a:ext cx="240981" cy="331452"/>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6152" name="Ink 8"/>
              <p14:cNvContentPartPr>
                <a14:cpLocks xmlns:a14="http://schemas.microsoft.com/office/drawing/2010/main" noRot="1" noChangeAspect="1" noEditPoints="1" noChangeArrowheads="1" noChangeShapeType="1"/>
              </p14:cNvContentPartPr>
              <p14:nvPr/>
            </p14:nvContentPartPr>
            <p14:xfrm>
              <a:off x="6062663" y="812799"/>
              <a:ext cx="982662" cy="536575"/>
            </p14:xfrm>
          </p:contentPart>
        </mc:Choice>
        <mc:Fallback xmlns="">
          <p:pic>
            <p:nvPicPr>
              <p:cNvPr id="6152" name="Ink 8"/>
              <p:cNvPicPr>
                <a:picLocks noRot="1" noChangeAspect="1" noEditPoints="1" noChangeArrowheads="1" noChangeShapeType="1"/>
              </p:cNvPicPr>
              <p:nvPr/>
            </p:nvPicPr>
            <p:blipFill>
              <a:blip r:embed="rId15"/>
              <a:stretch>
                <a:fillRect/>
              </a:stretch>
            </p:blipFill>
            <p:spPr>
              <a:xfrm>
                <a:off x="6053304" y="803436"/>
                <a:ext cx="1001379" cy="555301"/>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6153" name="Ink 9"/>
              <p14:cNvContentPartPr>
                <a14:cpLocks xmlns:a14="http://schemas.microsoft.com/office/drawing/2010/main" noRot="1" noChangeAspect="1" noEditPoints="1" noChangeArrowheads="1" noChangeShapeType="1"/>
              </p14:cNvContentPartPr>
              <p14:nvPr/>
            </p14:nvContentPartPr>
            <p14:xfrm>
              <a:off x="3071813" y="1616075"/>
              <a:ext cx="160337" cy="19050"/>
            </p14:xfrm>
          </p:contentPart>
        </mc:Choice>
        <mc:Fallback xmlns="">
          <p:pic>
            <p:nvPicPr>
              <p:cNvPr id="6153" name="Ink 9"/>
              <p:cNvPicPr>
                <a:picLocks noRot="1" noChangeAspect="1" noEditPoints="1" noChangeArrowheads="1" noChangeShapeType="1"/>
              </p:cNvPicPr>
              <p:nvPr/>
            </p:nvPicPr>
            <p:blipFill>
              <a:blip r:embed="rId17"/>
              <a:stretch>
                <a:fillRect/>
              </a:stretch>
            </p:blipFill>
            <p:spPr>
              <a:xfrm>
                <a:off x="3062445" y="1607680"/>
                <a:ext cx="179073" cy="3584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6154" name="Ink 10"/>
              <p14:cNvContentPartPr>
                <a14:cpLocks xmlns:a14="http://schemas.microsoft.com/office/drawing/2010/main" noRot="1" noChangeAspect="1" noEditPoints="1" noChangeArrowheads="1" noChangeShapeType="1"/>
              </p14:cNvContentPartPr>
              <p14:nvPr/>
            </p14:nvContentPartPr>
            <p14:xfrm>
              <a:off x="3544888" y="1465263"/>
              <a:ext cx="349250" cy="177800"/>
            </p14:xfrm>
          </p:contentPart>
        </mc:Choice>
        <mc:Fallback xmlns="">
          <p:pic>
            <p:nvPicPr>
              <p:cNvPr id="6154" name="Ink 10"/>
              <p:cNvPicPr>
                <a:picLocks noRot="1" noChangeAspect="1" noEditPoints="1" noChangeArrowheads="1" noChangeShapeType="1"/>
              </p:cNvPicPr>
              <p:nvPr/>
            </p:nvPicPr>
            <p:blipFill>
              <a:blip r:embed="rId19"/>
              <a:stretch>
                <a:fillRect/>
              </a:stretch>
            </p:blipFill>
            <p:spPr>
              <a:xfrm>
                <a:off x="3535536" y="1455886"/>
                <a:ext cx="367953" cy="196554"/>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6155" name="Ink 11"/>
              <p14:cNvContentPartPr>
                <a14:cpLocks xmlns:a14="http://schemas.microsoft.com/office/drawing/2010/main" noRot="1" noChangeAspect="1" noEditPoints="1" noChangeArrowheads="1" noChangeShapeType="1"/>
              </p14:cNvContentPartPr>
              <p14:nvPr/>
            </p14:nvContentPartPr>
            <p14:xfrm>
              <a:off x="5698583" y="1318668"/>
              <a:ext cx="652462" cy="322263"/>
            </p14:xfrm>
          </p:contentPart>
        </mc:Choice>
        <mc:Fallback xmlns="">
          <p:pic>
            <p:nvPicPr>
              <p:cNvPr id="6155" name="Ink 11"/>
              <p:cNvPicPr>
                <a:picLocks noRot="1" noChangeAspect="1" noEditPoints="1" noChangeArrowheads="1" noChangeShapeType="1"/>
              </p:cNvPicPr>
              <p:nvPr/>
            </p:nvPicPr>
            <p:blipFill>
              <a:blip r:embed="rId21"/>
              <a:stretch>
                <a:fillRect/>
              </a:stretch>
            </p:blipFill>
            <p:spPr>
              <a:xfrm>
                <a:off x="5689221" y="1309306"/>
                <a:ext cx="671186" cy="340987"/>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6156" name="Ink 12"/>
              <p14:cNvContentPartPr>
                <a14:cpLocks xmlns:a14="http://schemas.microsoft.com/office/drawing/2010/main" noRot="1" noChangeAspect="1" noEditPoints="1" noChangeArrowheads="1" noChangeShapeType="1"/>
              </p14:cNvContentPartPr>
              <p14:nvPr/>
            </p14:nvContentPartPr>
            <p14:xfrm>
              <a:off x="6517465" y="1330751"/>
              <a:ext cx="179387" cy="258763"/>
            </p14:xfrm>
          </p:contentPart>
        </mc:Choice>
        <mc:Fallback xmlns="">
          <p:pic>
            <p:nvPicPr>
              <p:cNvPr id="6156" name="Ink 12"/>
              <p:cNvPicPr>
                <a:picLocks noRot="1" noChangeAspect="1" noEditPoints="1" noChangeArrowheads="1" noChangeShapeType="1"/>
              </p:cNvPicPr>
              <p:nvPr/>
            </p:nvPicPr>
            <p:blipFill>
              <a:blip r:embed="rId23"/>
              <a:stretch>
                <a:fillRect/>
              </a:stretch>
            </p:blipFill>
            <p:spPr>
              <a:xfrm>
                <a:off x="6508099" y="1321394"/>
                <a:ext cx="198118" cy="277477"/>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6157" name="Ink 13"/>
              <p14:cNvContentPartPr>
                <a14:cpLocks xmlns:a14="http://schemas.microsoft.com/office/drawing/2010/main" noRot="1" noChangeAspect="1" noEditPoints="1" noChangeArrowheads="1" noChangeShapeType="1"/>
              </p14:cNvContentPartPr>
              <p14:nvPr/>
            </p14:nvContentPartPr>
            <p14:xfrm>
              <a:off x="6875463" y="1303238"/>
              <a:ext cx="1073150" cy="588962"/>
            </p14:xfrm>
          </p:contentPart>
        </mc:Choice>
        <mc:Fallback xmlns="">
          <p:pic>
            <p:nvPicPr>
              <p:cNvPr id="6157" name="Ink 13"/>
              <p:cNvPicPr>
                <a:picLocks noRot="1" noChangeAspect="1" noEditPoints="1" noChangeArrowheads="1" noChangeShapeType="1"/>
              </p:cNvPicPr>
              <p:nvPr/>
            </p:nvPicPr>
            <p:blipFill>
              <a:blip r:embed="rId25"/>
              <a:stretch>
                <a:fillRect/>
              </a:stretch>
            </p:blipFill>
            <p:spPr>
              <a:xfrm>
                <a:off x="6866100" y="1293878"/>
                <a:ext cx="1091876" cy="607682"/>
              </a:xfrm>
              <a:prstGeom prst="rect">
                <a:avLst/>
              </a:prstGeom>
            </p:spPr>
          </p:pic>
        </mc:Fallback>
      </mc:AlternateContent>
    </p:spTree>
    <p:extLst>
      <p:ext uri="{BB962C8B-B14F-4D97-AF65-F5344CB8AC3E}">
        <p14:creationId xmlns:p14="http://schemas.microsoft.com/office/powerpoint/2010/main" val="4041352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p:txBody>
          <a:bodyPr>
            <a:normAutofit/>
          </a:bodyPr>
          <a:lstStyle/>
          <a:p>
            <a:r>
              <a:rPr lang="en-GB" sz="2800" dirty="0" smtClean="0"/>
              <a:t>Write one example of a problem that could occur if information was:</a:t>
            </a:r>
          </a:p>
          <a:p>
            <a:pPr marL="457200" indent="-457200">
              <a:buFont typeface="+mj-lt"/>
              <a:buAutoNum type="arabicPeriod"/>
            </a:pPr>
            <a:r>
              <a:rPr lang="en-GB" sz="2800" dirty="0" smtClean="0"/>
              <a:t>Not up to date;</a:t>
            </a:r>
          </a:p>
          <a:p>
            <a:pPr marL="457200" indent="-457200">
              <a:buFont typeface="+mj-lt"/>
              <a:buAutoNum type="arabicPeriod"/>
            </a:pPr>
            <a:r>
              <a:rPr lang="en-GB" sz="2800" dirty="0" smtClean="0"/>
              <a:t>Not accurate;</a:t>
            </a:r>
          </a:p>
          <a:p>
            <a:pPr marL="457200" indent="-457200">
              <a:buFont typeface="+mj-lt"/>
              <a:buAutoNum type="arabicPeriod"/>
            </a:pPr>
            <a:r>
              <a:rPr lang="en-GB" sz="2800" dirty="0" smtClean="0"/>
              <a:t>Not complete.</a:t>
            </a:r>
            <a:endParaRPr lang="en-GB" sz="2800" dirty="0"/>
          </a:p>
        </p:txBody>
      </p:sp>
    </p:spTree>
    <p:extLst>
      <p:ext uri="{BB962C8B-B14F-4D97-AF65-F5344CB8AC3E}">
        <p14:creationId xmlns:p14="http://schemas.microsoft.com/office/powerpoint/2010/main" val="1340765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Individual Research</a:t>
            </a:r>
            <a:endParaRPr lang="en-GB" dirty="0"/>
          </a:p>
        </p:txBody>
      </p:sp>
      <p:sp>
        <p:nvSpPr>
          <p:cNvPr id="3" name="Content Placeholder 2"/>
          <p:cNvSpPr>
            <a:spLocks noGrp="1"/>
          </p:cNvSpPr>
          <p:nvPr>
            <p:ph idx="1"/>
          </p:nvPr>
        </p:nvSpPr>
        <p:spPr/>
        <p:txBody>
          <a:bodyPr>
            <a:normAutofit/>
          </a:bodyPr>
          <a:lstStyle/>
          <a:p>
            <a:r>
              <a:rPr lang="en-GB" sz="2800" dirty="0" smtClean="0"/>
              <a:t>Investigate the Tesco Club Card or Nectar Card and research what data is gathered, what happens with this data? Does this data become knowledge? Is the information gathered up to date, accurate and complete? What problems are there with these cards? Are there any privacy issues?</a:t>
            </a:r>
          </a:p>
          <a:p>
            <a:endParaRPr lang="en-GB" sz="2800" dirty="0"/>
          </a:p>
          <a:p>
            <a:r>
              <a:rPr lang="en-GB" sz="2800" dirty="0" smtClean="0"/>
              <a:t>Create a report on your findings.</a:t>
            </a:r>
            <a:endParaRPr lang="en-GB" sz="2800" dirty="0"/>
          </a:p>
        </p:txBody>
      </p:sp>
    </p:spTree>
    <p:extLst>
      <p:ext uri="{BB962C8B-B14F-4D97-AF65-F5344CB8AC3E}">
        <p14:creationId xmlns:p14="http://schemas.microsoft.com/office/powerpoint/2010/main" val="2090002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is a manager?</a:t>
            </a:r>
            <a:endParaRPr lang="en-GB"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80935" y="2504503"/>
            <a:ext cx="7077075" cy="2105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98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8117" y="685419"/>
            <a:ext cx="6991350" cy="504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6567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677" y="694945"/>
            <a:ext cx="7704667" cy="1050323"/>
          </a:xfrm>
        </p:spPr>
        <p:txBody>
          <a:bodyPr/>
          <a:lstStyle/>
          <a:p>
            <a:r>
              <a:rPr lang="en-GB" dirty="0" smtClean="0"/>
              <a:t>Information</a:t>
            </a:r>
            <a:endParaRPr lang="en-GB" dirty="0"/>
          </a:p>
        </p:txBody>
      </p:sp>
      <p:sp>
        <p:nvSpPr>
          <p:cNvPr id="6" name="Content Placeholder 5"/>
          <p:cNvSpPr>
            <a:spLocks noGrp="1"/>
          </p:cNvSpPr>
          <p:nvPr>
            <p:ph idx="1"/>
          </p:nvPr>
        </p:nvSpPr>
        <p:spPr>
          <a:xfrm>
            <a:off x="982133" y="1655805"/>
            <a:ext cx="7704667" cy="4668795"/>
          </a:xfrm>
        </p:spPr>
        <p:txBody>
          <a:bodyPr>
            <a:normAutofit/>
          </a:bodyPr>
          <a:lstStyle/>
          <a:p>
            <a:r>
              <a:rPr lang="en-GB" sz="2800" dirty="0" smtClean="0"/>
              <a:t>The more valuable information collected - the less risk a decision becomes.</a:t>
            </a:r>
          </a:p>
          <a:p>
            <a:r>
              <a:rPr lang="en-GB" sz="2800" dirty="0" smtClean="0"/>
              <a:t>Information can be used to monitor progress.</a:t>
            </a:r>
          </a:p>
          <a:p>
            <a:r>
              <a:rPr lang="en-GB" sz="2800" dirty="0" smtClean="0"/>
              <a:t>Information can be used to target resources including money, HR, time etc.</a:t>
            </a:r>
          </a:p>
          <a:p>
            <a:r>
              <a:rPr lang="en-GB" sz="2800" dirty="0" smtClean="0"/>
              <a:t>Information can be used to gain or maintain competitive advantage.</a:t>
            </a:r>
            <a:endParaRPr lang="en-GB" sz="2800" dirty="0"/>
          </a:p>
        </p:txBody>
      </p:sp>
      <mc:AlternateContent xmlns:mc="http://schemas.openxmlformats.org/markup-compatibility/2006" xmlns:p14="http://schemas.microsoft.com/office/powerpoint/2010/main">
        <mc:Choice Requires="p14">
          <p:contentPart p14:bwMode="auto" r:id="rId2">
            <p14:nvContentPartPr>
              <p14:cNvPr id="1026" name="Ink 2"/>
              <p14:cNvContentPartPr>
                <a14:cpLocks xmlns:a14="http://schemas.microsoft.com/office/drawing/2010/main" noRot="1" noChangeAspect="1" noEditPoints="1" noChangeArrowheads="1" noChangeShapeType="1"/>
              </p14:cNvContentPartPr>
              <p14:nvPr/>
            </p14:nvContentPartPr>
            <p14:xfrm>
              <a:off x="1339850" y="2035175"/>
              <a:ext cx="7188200" cy="2644775"/>
            </p14:xfrm>
          </p:contentPart>
        </mc:Choice>
        <mc:Fallback xmlns="">
          <p:pic>
            <p:nvPicPr>
              <p:cNvPr id="1026" name="Ink 2"/>
              <p:cNvPicPr>
                <a:picLocks noRot="1" noChangeAspect="1" noEditPoints="1" noChangeArrowheads="1" noChangeShapeType="1"/>
              </p:cNvPicPr>
              <p:nvPr/>
            </p:nvPicPr>
            <p:blipFill>
              <a:blip r:embed="rId3"/>
              <a:stretch>
                <a:fillRect/>
              </a:stretch>
            </p:blipFill>
            <p:spPr>
              <a:xfrm>
                <a:off x="1330495" y="2025817"/>
                <a:ext cx="7206910" cy="2663491"/>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027" name="Ink 3"/>
              <p14:cNvContentPartPr>
                <a14:cpLocks xmlns:a14="http://schemas.microsoft.com/office/drawing/2010/main" noRot="1" noChangeAspect="1" noEditPoints="1" noChangeArrowheads="1" noChangeShapeType="1"/>
              </p14:cNvContentPartPr>
              <p14:nvPr/>
            </p14:nvContentPartPr>
            <p14:xfrm>
              <a:off x="4491038" y="428625"/>
              <a:ext cx="169862" cy="401638"/>
            </p14:xfrm>
          </p:contentPart>
        </mc:Choice>
        <mc:Fallback xmlns="">
          <p:pic>
            <p:nvPicPr>
              <p:cNvPr id="1027" name="Ink 3"/>
              <p:cNvPicPr>
                <a:picLocks noRot="1" noChangeAspect="1" noEditPoints="1" noChangeArrowheads="1" noChangeShapeType="1"/>
              </p:cNvPicPr>
              <p:nvPr/>
            </p:nvPicPr>
            <p:blipFill>
              <a:blip r:embed="rId5"/>
              <a:stretch>
                <a:fillRect/>
              </a:stretch>
            </p:blipFill>
            <p:spPr>
              <a:xfrm>
                <a:off x="4481681" y="419158"/>
                <a:ext cx="188576" cy="420573"/>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28" name="Ink 4"/>
              <p14:cNvContentPartPr>
                <a14:cpLocks xmlns:a14="http://schemas.microsoft.com/office/drawing/2010/main" noRot="1" noChangeAspect="1" noEditPoints="1" noChangeArrowheads="1" noChangeShapeType="1"/>
              </p14:cNvContentPartPr>
              <p14:nvPr/>
            </p14:nvContentPartPr>
            <p14:xfrm>
              <a:off x="4776788" y="392113"/>
              <a:ext cx="287337" cy="420687"/>
            </p14:xfrm>
          </p:contentPart>
        </mc:Choice>
        <mc:Fallback xmlns="">
          <p:pic>
            <p:nvPicPr>
              <p:cNvPr id="1028" name="Ink 4"/>
              <p:cNvPicPr>
                <a:picLocks noRot="1" noChangeAspect="1" noEditPoints="1" noChangeArrowheads="1" noChangeShapeType="1"/>
              </p:cNvPicPr>
              <p:nvPr/>
            </p:nvPicPr>
            <p:blipFill>
              <a:blip r:embed="rId7"/>
              <a:stretch>
                <a:fillRect/>
              </a:stretch>
            </p:blipFill>
            <p:spPr>
              <a:xfrm>
                <a:off x="4767496" y="382740"/>
                <a:ext cx="305921" cy="439432"/>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029" name="Ink 5"/>
              <p14:cNvContentPartPr>
                <a14:cpLocks xmlns:a14="http://schemas.microsoft.com/office/drawing/2010/main" noRot="1" noChangeAspect="1" noEditPoints="1" noChangeArrowheads="1" noChangeShapeType="1"/>
              </p14:cNvContentPartPr>
              <p14:nvPr/>
            </p14:nvContentPartPr>
            <p14:xfrm>
              <a:off x="5241925" y="642938"/>
              <a:ext cx="71438" cy="88900"/>
            </p14:xfrm>
          </p:contentPart>
        </mc:Choice>
        <mc:Fallback xmlns="">
          <p:pic>
            <p:nvPicPr>
              <p:cNvPr id="1029" name="Ink 5"/>
              <p:cNvPicPr>
                <a:picLocks noRot="1" noChangeAspect="1" noEditPoints="1" noChangeArrowheads="1" noChangeShapeType="1"/>
              </p:cNvPicPr>
              <p:nvPr/>
            </p:nvPicPr>
            <p:blipFill>
              <a:blip r:embed="rId9"/>
              <a:stretch>
                <a:fillRect/>
              </a:stretch>
            </p:blipFill>
            <p:spPr>
              <a:xfrm>
                <a:off x="5232638" y="633655"/>
                <a:ext cx="90012" cy="107465"/>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030" name="Ink 6"/>
              <p14:cNvContentPartPr>
                <a14:cpLocks xmlns:a14="http://schemas.microsoft.com/office/drawing/2010/main" noRot="1" noChangeAspect="1" noEditPoints="1" noChangeArrowheads="1" noChangeShapeType="1"/>
              </p14:cNvContentPartPr>
              <p14:nvPr/>
            </p14:nvContentPartPr>
            <p14:xfrm>
              <a:off x="5653088" y="357188"/>
              <a:ext cx="928687" cy="455612"/>
            </p14:xfrm>
          </p:contentPart>
        </mc:Choice>
        <mc:Fallback xmlns="">
          <p:pic>
            <p:nvPicPr>
              <p:cNvPr id="1030" name="Ink 6"/>
              <p:cNvPicPr>
                <a:picLocks noRot="1" noChangeAspect="1" noEditPoints="1" noChangeArrowheads="1" noChangeShapeType="1"/>
              </p:cNvPicPr>
              <p:nvPr/>
            </p:nvPicPr>
            <p:blipFill>
              <a:blip r:embed="rId11"/>
              <a:stretch>
                <a:fillRect/>
              </a:stretch>
            </p:blipFill>
            <p:spPr>
              <a:xfrm>
                <a:off x="5643747" y="347831"/>
                <a:ext cx="947369" cy="474326"/>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031" name="Ink 7"/>
              <p14:cNvContentPartPr>
                <a14:cpLocks xmlns:a14="http://schemas.microsoft.com/office/drawing/2010/main" noRot="1" noChangeAspect="1" noEditPoints="1" noChangeArrowheads="1" noChangeShapeType="1"/>
              </p14:cNvContentPartPr>
              <p14:nvPr/>
            </p14:nvContentPartPr>
            <p14:xfrm>
              <a:off x="6823075" y="554038"/>
              <a:ext cx="1241425" cy="241300"/>
            </p14:xfrm>
          </p:contentPart>
        </mc:Choice>
        <mc:Fallback xmlns="">
          <p:pic>
            <p:nvPicPr>
              <p:cNvPr id="1031" name="Ink 7"/>
              <p:cNvPicPr>
                <a:picLocks noRot="1" noChangeAspect="1" noEditPoints="1" noChangeArrowheads="1" noChangeShapeType="1"/>
              </p:cNvPicPr>
              <p:nvPr/>
            </p:nvPicPr>
            <p:blipFill>
              <a:blip r:embed="rId13"/>
              <a:stretch>
                <a:fillRect/>
              </a:stretch>
            </p:blipFill>
            <p:spPr>
              <a:xfrm>
                <a:off x="6813744" y="544688"/>
                <a:ext cx="1260088" cy="260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32" name="Ink 8"/>
              <p14:cNvContentPartPr>
                <a14:cpLocks xmlns:a14="http://schemas.microsoft.com/office/drawing/2010/main" noRot="1" noChangeAspect="1" noEditPoints="1" noChangeArrowheads="1" noChangeShapeType="1"/>
              </p14:cNvContentPartPr>
              <p14:nvPr/>
            </p14:nvContentPartPr>
            <p14:xfrm>
              <a:off x="5473700" y="1081088"/>
              <a:ext cx="179388" cy="71437"/>
            </p14:xfrm>
          </p:contentPart>
        </mc:Choice>
        <mc:Fallback xmlns="">
          <p:pic>
            <p:nvPicPr>
              <p:cNvPr id="1032" name="Ink 8"/>
              <p:cNvPicPr>
                <a:picLocks noRot="1" noChangeAspect="1" noEditPoints="1" noChangeArrowheads="1" noChangeShapeType="1"/>
              </p:cNvPicPr>
              <p:nvPr/>
            </p:nvPicPr>
            <p:blipFill>
              <a:blip r:embed="rId15"/>
              <a:stretch>
                <a:fillRect/>
              </a:stretch>
            </p:blipFill>
            <p:spPr>
              <a:xfrm>
                <a:off x="5464316" y="1072028"/>
                <a:ext cx="198157" cy="8955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033" name="Ink 9"/>
              <p14:cNvContentPartPr>
                <a14:cpLocks xmlns:a14="http://schemas.microsoft.com/office/drawing/2010/main" noRot="1" noChangeAspect="1" noEditPoints="1" noChangeArrowheads="1" noChangeShapeType="1"/>
              </p14:cNvContentPartPr>
              <p14:nvPr/>
            </p14:nvContentPartPr>
            <p14:xfrm>
              <a:off x="5892800" y="839788"/>
              <a:ext cx="1697038" cy="517525"/>
            </p14:xfrm>
          </p:contentPart>
        </mc:Choice>
        <mc:Fallback xmlns="">
          <p:pic>
            <p:nvPicPr>
              <p:cNvPr id="1033" name="Ink 9"/>
              <p:cNvPicPr>
                <a:picLocks noRot="1" noChangeAspect="1" noEditPoints="1" noChangeArrowheads="1" noChangeShapeType="1"/>
              </p:cNvPicPr>
              <p:nvPr/>
            </p:nvPicPr>
            <p:blipFill>
              <a:blip r:embed="rId17"/>
              <a:stretch>
                <a:fillRect/>
              </a:stretch>
            </p:blipFill>
            <p:spPr>
              <a:xfrm>
                <a:off x="5883440" y="830385"/>
                <a:ext cx="1715758" cy="536331"/>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034" name="Ink 10"/>
              <p14:cNvContentPartPr>
                <a14:cpLocks xmlns:a14="http://schemas.microsoft.com/office/drawing/2010/main" noRot="1" noChangeAspect="1" noEditPoints="1" noChangeArrowheads="1" noChangeShapeType="1"/>
              </p14:cNvContentPartPr>
              <p14:nvPr/>
            </p14:nvContentPartPr>
            <p14:xfrm>
              <a:off x="1428750" y="2393950"/>
              <a:ext cx="3170238" cy="44450"/>
            </p14:xfrm>
          </p:contentPart>
        </mc:Choice>
        <mc:Fallback xmlns="">
          <p:pic>
            <p:nvPicPr>
              <p:cNvPr id="1034" name="Ink 10"/>
              <p:cNvPicPr>
                <a:picLocks noRot="1" noChangeAspect="1" noEditPoints="1" noChangeArrowheads="1" noChangeShapeType="1"/>
              </p:cNvPicPr>
              <p:nvPr/>
            </p:nvPicPr>
            <p:blipFill>
              <a:blip r:embed="rId19"/>
              <a:stretch>
                <a:fillRect/>
              </a:stretch>
            </p:blipFill>
            <p:spPr>
              <a:xfrm>
                <a:off x="1419389" y="2384778"/>
                <a:ext cx="3188961" cy="62794"/>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035" name="Ink 11"/>
              <p14:cNvContentPartPr>
                <a14:cpLocks xmlns:a14="http://schemas.microsoft.com/office/drawing/2010/main" noRot="1" noChangeAspect="1" noEditPoints="1" noChangeArrowheads="1" noChangeShapeType="1"/>
              </p14:cNvContentPartPr>
              <p14:nvPr/>
            </p14:nvContentPartPr>
            <p14:xfrm>
              <a:off x="5249863" y="3357563"/>
              <a:ext cx="2295525" cy="80962"/>
            </p14:xfrm>
          </p:contentPart>
        </mc:Choice>
        <mc:Fallback xmlns="">
          <p:pic>
            <p:nvPicPr>
              <p:cNvPr id="1035" name="Ink 11"/>
              <p:cNvPicPr>
                <a:picLocks noRot="1" noChangeAspect="1" noEditPoints="1" noChangeArrowheads="1" noChangeShapeType="1"/>
              </p:cNvPicPr>
              <p:nvPr/>
            </p:nvPicPr>
            <p:blipFill>
              <a:blip r:embed="rId21"/>
              <a:stretch>
                <a:fillRect/>
              </a:stretch>
            </p:blipFill>
            <p:spPr>
              <a:xfrm>
                <a:off x="5240495" y="3348567"/>
                <a:ext cx="2314261" cy="98954"/>
              </a:xfrm>
              <a:prstGeom prst="rect">
                <a:avLst/>
              </a:prstGeom>
            </p:spPr>
          </p:pic>
        </mc:Fallback>
      </mc:AlternateContent>
    </p:spTree>
    <p:extLst>
      <p:ext uri="{BB962C8B-B14F-4D97-AF65-F5344CB8AC3E}">
        <p14:creationId xmlns:p14="http://schemas.microsoft.com/office/powerpoint/2010/main" val="3075458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Decision making</a:t>
            </a:r>
            <a:endParaRPr lang="en-GB" dirty="0"/>
          </a:p>
        </p:txBody>
      </p:sp>
      <p:sp>
        <p:nvSpPr>
          <p:cNvPr id="3" name="Content Placeholder 2"/>
          <p:cNvSpPr>
            <a:spLocks noGrp="1"/>
          </p:cNvSpPr>
          <p:nvPr>
            <p:ph idx="1"/>
          </p:nvPr>
        </p:nvSpPr>
        <p:spPr>
          <a:xfrm>
            <a:off x="857252" y="2057400"/>
            <a:ext cx="7404653" cy="4179013"/>
          </a:xfrm>
        </p:spPr>
        <p:txBody>
          <a:bodyPr>
            <a:normAutofit lnSpcReduction="10000"/>
          </a:bodyPr>
          <a:lstStyle/>
          <a:p>
            <a:pPr marL="25718" indent="0">
              <a:buNone/>
            </a:pPr>
            <a:r>
              <a:rPr lang="en-GB" b="1" dirty="0" smtClean="0"/>
              <a:t>The quality of a decision depends on the quality of the information it is based on.</a:t>
            </a:r>
          </a:p>
          <a:p>
            <a:endParaRPr lang="en-GB" dirty="0"/>
          </a:p>
          <a:p>
            <a:r>
              <a:rPr lang="en-GB" dirty="0" smtClean="0"/>
              <a:t>E.g. If a customer owes a large amount of money then no orders should be sent to them.</a:t>
            </a:r>
          </a:p>
          <a:p>
            <a:r>
              <a:rPr lang="en-GB" dirty="0" smtClean="0"/>
              <a:t>Simulations can be performed using spreadsheet software to experiment with ‘What-if’ scenarios to arrive at a decision.</a:t>
            </a:r>
          </a:p>
          <a:p>
            <a:endParaRPr lang="en-GB" dirty="0"/>
          </a:p>
          <a:p>
            <a:pPr marL="25718" indent="0">
              <a:buNone/>
            </a:pPr>
            <a:r>
              <a:rPr lang="en-GB" b="1" dirty="0" smtClean="0"/>
              <a:t>More effective decision making = more success</a:t>
            </a:r>
          </a:p>
          <a:p>
            <a:endParaRPr lang="en-GB" dirty="0" smtClean="0"/>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Monitor Progress</a:t>
            </a:r>
            <a:endParaRPr lang="en-GB" dirty="0"/>
          </a:p>
        </p:txBody>
      </p:sp>
      <p:sp>
        <p:nvSpPr>
          <p:cNvPr id="3" name="Content Placeholder 2"/>
          <p:cNvSpPr>
            <a:spLocks noGrp="1"/>
          </p:cNvSpPr>
          <p:nvPr>
            <p:ph idx="1"/>
          </p:nvPr>
        </p:nvSpPr>
        <p:spPr/>
        <p:txBody>
          <a:bodyPr/>
          <a:lstStyle/>
          <a:p>
            <a:pPr marL="25718" indent="0">
              <a:buNone/>
            </a:pPr>
            <a:r>
              <a:rPr lang="en-GB" b="1" dirty="0" smtClean="0"/>
              <a:t>Information can help to stay informed about how well it is doing.</a:t>
            </a:r>
          </a:p>
          <a:p>
            <a:pPr marL="25718" indent="0">
              <a:buNone/>
            </a:pPr>
            <a:endParaRPr lang="en-GB" dirty="0"/>
          </a:p>
          <a:p>
            <a:r>
              <a:rPr lang="en-GB" dirty="0" smtClean="0"/>
              <a:t>Use ICT to monitor performance against set targets. Sales staff can judge their performance against previous years sales or other sales persons.</a:t>
            </a:r>
          </a:p>
          <a:p>
            <a:r>
              <a:rPr lang="en-GB" dirty="0" smtClean="0"/>
              <a:t>Monthly sales figures can be compared with previous monthly figures.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Targeting of resources</a:t>
            </a:r>
            <a:endParaRPr lang="en-GB" dirty="0"/>
          </a:p>
        </p:txBody>
      </p:sp>
      <p:sp>
        <p:nvSpPr>
          <p:cNvPr id="3" name="Content Placeholder 2"/>
          <p:cNvSpPr>
            <a:spLocks noGrp="1"/>
          </p:cNvSpPr>
          <p:nvPr>
            <p:ph idx="1"/>
          </p:nvPr>
        </p:nvSpPr>
        <p:spPr/>
        <p:txBody>
          <a:bodyPr/>
          <a:lstStyle/>
          <a:p>
            <a:pPr marL="25718" indent="0">
              <a:buNone/>
            </a:pPr>
            <a:r>
              <a:rPr lang="en-GB" b="1" dirty="0" smtClean="0"/>
              <a:t>Organisations have limited resources, so efficient use will help to be successful.</a:t>
            </a:r>
          </a:p>
          <a:p>
            <a:r>
              <a:rPr lang="en-GB" dirty="0" smtClean="0"/>
              <a:t>Target advertising and marketing at those customers who are most likely to be interested in its products.</a:t>
            </a:r>
            <a:endParaRPr lang="en-GB" dirty="0"/>
          </a:p>
          <a:p>
            <a:r>
              <a:rPr lang="en-GB" dirty="0" smtClean="0"/>
              <a:t>Creating production schedules</a:t>
            </a:r>
          </a:p>
          <a:p>
            <a:r>
              <a:rPr lang="en-GB" dirty="0" smtClean="0"/>
              <a:t>Planning projects</a:t>
            </a:r>
          </a:p>
          <a:p>
            <a:r>
              <a:rPr lang="en-GB" dirty="0" smtClean="0"/>
              <a:t>Stock control systems – ensuring stock is always available when needed</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Gain a competitive advantage</a:t>
            </a:r>
            <a:endParaRPr lang="en-GB" dirty="0"/>
          </a:p>
        </p:txBody>
      </p:sp>
      <p:sp>
        <p:nvSpPr>
          <p:cNvPr id="3" name="Content Placeholder 2"/>
          <p:cNvSpPr>
            <a:spLocks noGrp="1"/>
          </p:cNvSpPr>
          <p:nvPr>
            <p:ph idx="1"/>
          </p:nvPr>
        </p:nvSpPr>
        <p:spPr>
          <a:xfrm>
            <a:off x="857252" y="2057399"/>
            <a:ext cx="7404653" cy="4476965"/>
          </a:xfrm>
        </p:spPr>
        <p:txBody>
          <a:bodyPr>
            <a:normAutofit fontScale="92500" lnSpcReduction="10000"/>
          </a:bodyPr>
          <a:lstStyle/>
          <a:p>
            <a:pPr marL="25718" indent="0">
              <a:buNone/>
            </a:pPr>
            <a:r>
              <a:rPr lang="en-GB" b="1" dirty="0" smtClean="0"/>
              <a:t>Information can tell an organisation how well it is doing in relation to its competitors.</a:t>
            </a:r>
          </a:p>
          <a:p>
            <a:pPr marL="25718" indent="0">
              <a:buNone/>
            </a:pPr>
            <a:endParaRPr lang="en-GB" b="1" dirty="0" smtClean="0"/>
          </a:p>
          <a:p>
            <a:r>
              <a:rPr lang="en-GB" dirty="0" smtClean="0"/>
              <a:t>Use market research information collected from customers to understand why they choose the products etc</a:t>
            </a:r>
          </a:p>
          <a:p>
            <a:r>
              <a:rPr lang="en-GB" dirty="0" smtClean="0"/>
              <a:t>Ensure that customer orders are always satisfied by having accurate stock information</a:t>
            </a:r>
          </a:p>
          <a:p>
            <a:r>
              <a:rPr lang="en-GB" dirty="0" smtClean="0"/>
              <a:t>Anticipate customer demand</a:t>
            </a:r>
            <a:br>
              <a:rPr lang="en-GB" dirty="0" smtClean="0"/>
            </a:br>
            <a:r>
              <a:rPr lang="en-GB" dirty="0" smtClean="0"/>
              <a:t>e.g. Predict the amount of barbecue food sold during a hot spell from previous sales during hot spells.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Value of Information</a:t>
            </a:r>
            <a:endParaRPr lang="en-GB" dirty="0"/>
          </a:p>
        </p:txBody>
      </p:sp>
      <p:sp>
        <p:nvSpPr>
          <p:cNvPr id="6" name="Content Placeholder 5"/>
          <p:cNvSpPr>
            <a:spLocks noGrp="1"/>
          </p:cNvSpPr>
          <p:nvPr>
            <p:ph idx="1"/>
          </p:nvPr>
        </p:nvSpPr>
        <p:spPr/>
        <p:txBody>
          <a:bodyPr anchor="t">
            <a:normAutofit/>
          </a:bodyPr>
          <a:lstStyle/>
          <a:p>
            <a:pPr marL="0" indent="0">
              <a:buNone/>
            </a:pPr>
            <a:r>
              <a:rPr lang="en-GB" sz="2800" dirty="0" smtClean="0"/>
              <a:t>Information is only of use if it is:</a:t>
            </a:r>
          </a:p>
          <a:p>
            <a:r>
              <a:rPr lang="en-GB" sz="2800" dirty="0" smtClean="0"/>
              <a:t>Up to date</a:t>
            </a:r>
          </a:p>
          <a:p>
            <a:r>
              <a:rPr lang="en-GB" sz="2800" dirty="0" smtClean="0"/>
              <a:t>Complete</a:t>
            </a:r>
          </a:p>
          <a:p>
            <a:r>
              <a:rPr lang="en-GB" sz="2800" dirty="0" smtClean="0"/>
              <a:t>Accurate</a:t>
            </a:r>
          </a:p>
        </p:txBody>
      </p:sp>
    </p:spTree>
    <p:extLst>
      <p:ext uri="{BB962C8B-B14F-4D97-AF65-F5344CB8AC3E}">
        <p14:creationId xmlns:p14="http://schemas.microsoft.com/office/powerpoint/2010/main" val="368182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YBG">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YBG" id="{C13D4702-21CB-4F4C-94FF-D595B762D44F}" vid="{1D03C043-2F06-44A9-99BF-239A348C52DE}"/>
    </a:ext>
  </a:extLst>
</a:theme>
</file>

<file path=docProps/app.xml><?xml version="1.0" encoding="utf-8"?>
<Properties xmlns="http://schemas.openxmlformats.org/officeDocument/2006/extended-properties" xmlns:vt="http://schemas.openxmlformats.org/officeDocument/2006/docPropsVTypes">
  <Template/>
  <TotalTime>418</TotalTime>
  <Words>489</Words>
  <Application>Microsoft Office PowerPoint</Application>
  <PresentationFormat>On-screen Show (4:3)</PresentationFormat>
  <Paragraphs>56</Paragraphs>
  <Slides>14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Corbel</vt:lpstr>
      <vt:lpstr>YBG</vt:lpstr>
      <vt:lpstr>Value of Information</vt:lpstr>
      <vt:lpstr>What is a manager?</vt:lpstr>
      <vt:lpstr>PowerPoint Presentation</vt:lpstr>
      <vt:lpstr>Information</vt:lpstr>
      <vt:lpstr>Decision making</vt:lpstr>
      <vt:lpstr>Monitor Progress</vt:lpstr>
      <vt:lpstr>Targeting of resources</vt:lpstr>
      <vt:lpstr>Gain a competitive advantage</vt:lpstr>
      <vt:lpstr>Value of Information</vt:lpstr>
      <vt:lpstr>Up to date</vt:lpstr>
      <vt:lpstr>Accurate</vt:lpstr>
      <vt:lpstr>Complete</vt:lpstr>
      <vt:lpstr>Activity</vt:lpstr>
      <vt:lpstr>Individual Research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dc:creator>
  <cp:lastModifiedBy>Craig Davies</cp:lastModifiedBy>
  <cp:revision>47</cp:revision>
  <dcterms:created xsi:type="dcterms:W3CDTF">2013-08-29T09:54:57Z</dcterms:created>
  <dcterms:modified xsi:type="dcterms:W3CDTF">2015-03-05T15:41:37Z</dcterms:modified>
</cp:coreProperties>
</file>