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D3414F-F793-4662-8E9C-0678B98CA7BA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E4FAF1-3D68-47D7-AB77-88F6FDB41353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861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414F-F793-4662-8E9C-0678B98CA7BA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FAF1-3D68-47D7-AB77-88F6FDB41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681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414F-F793-4662-8E9C-0678B98CA7BA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FAF1-3D68-47D7-AB77-88F6FDB41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921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 baseline="0">
                <a:solidFill>
                  <a:schemeClr val="accent1">
                    <a:lumMod val="75000"/>
                  </a:schemeClr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414F-F793-4662-8E9C-0678B98CA7BA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FAF1-3D68-47D7-AB77-88F6FDB41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402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414F-F793-4662-8E9C-0678B98CA7BA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FAF1-3D68-47D7-AB77-88F6FDB41353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8885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414F-F793-4662-8E9C-0678B98CA7BA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FAF1-3D68-47D7-AB77-88F6FDB41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728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414F-F793-4662-8E9C-0678B98CA7BA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FAF1-3D68-47D7-AB77-88F6FDB41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34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414F-F793-4662-8E9C-0678B98CA7BA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FAF1-3D68-47D7-AB77-88F6FDB41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166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414F-F793-4662-8E9C-0678B98CA7BA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FAF1-3D68-47D7-AB77-88F6FDB41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059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414F-F793-4662-8E9C-0678B98CA7BA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FAF1-3D68-47D7-AB77-88F6FDB41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181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414F-F793-4662-8E9C-0678B98CA7BA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FAF1-3D68-47D7-AB77-88F6FDB41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68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DCD3414F-F793-4662-8E9C-0678B98CA7BA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1FE4FAF1-3D68-47D7-AB77-88F6FDB4135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3"/>
          <a:srcRect l="7326" t="12222" r="88814" b="76349"/>
          <a:stretch/>
        </p:blipFill>
        <p:spPr>
          <a:xfrm>
            <a:off x="182880" y="120733"/>
            <a:ext cx="910914" cy="88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69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 5 ICT-related stress triggers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91490" indent="-457200">
              <a:buFont typeface="+mj-lt"/>
              <a:buAutoNum type="arabicPeriod"/>
            </a:pPr>
            <a:r>
              <a:rPr lang="en-GB" dirty="0" smtClean="0"/>
              <a:t>Slow performance and system crashes</a:t>
            </a:r>
          </a:p>
          <a:p>
            <a:pPr marL="491490" indent="-457200">
              <a:buFont typeface="+mj-lt"/>
              <a:buAutoNum type="arabicPeriod"/>
            </a:pPr>
            <a:r>
              <a:rPr lang="en-GB" dirty="0" smtClean="0"/>
              <a:t>Spam and scams</a:t>
            </a:r>
          </a:p>
          <a:p>
            <a:pPr marL="491490" indent="-457200">
              <a:buFont typeface="+mj-lt"/>
              <a:buAutoNum type="arabicPeriod"/>
            </a:pPr>
            <a:r>
              <a:rPr lang="en-GB" dirty="0" smtClean="0"/>
              <a:t>Pop up ads</a:t>
            </a:r>
          </a:p>
          <a:p>
            <a:pPr marL="491490" indent="-457200">
              <a:buFont typeface="+mj-lt"/>
              <a:buAutoNum type="arabicPeriod"/>
            </a:pPr>
            <a:r>
              <a:rPr lang="en-GB" dirty="0" smtClean="0"/>
              <a:t>Viruses</a:t>
            </a:r>
          </a:p>
          <a:p>
            <a:pPr marL="491490" indent="-457200">
              <a:buFont typeface="+mj-lt"/>
              <a:buAutoNum type="arabicPeriod"/>
            </a:pPr>
            <a:r>
              <a:rPr lang="en-GB" dirty="0" smtClean="0"/>
              <a:t>Lost of deleted files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8853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Stress </a:t>
            </a:r>
            <a:br>
              <a:rPr lang="en-GB" smtClean="0"/>
            </a:br>
            <a:r>
              <a:rPr lang="en-GB" smtClean="0"/>
              <a:t>by</a:t>
            </a:r>
            <a:br>
              <a:rPr lang="en-GB" smtClean="0"/>
            </a:br>
            <a:r>
              <a:rPr lang="en-GB" smtClean="0"/>
              <a:t>software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232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to make software less stressful to use</a:t>
            </a:r>
          </a:p>
          <a:p>
            <a:r>
              <a:rPr lang="en-GB" dirty="0" smtClean="0"/>
              <a:t>Effects of stress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619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Making software less stressful to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Ensure it is bug free and doesn’t cause the Computer to freeze</a:t>
            </a:r>
          </a:p>
          <a:p>
            <a:r>
              <a:rPr lang="en-GB" dirty="0" smtClean="0"/>
              <a:t>Choose fonts and font sizes that are easier to read</a:t>
            </a:r>
          </a:p>
          <a:p>
            <a:r>
              <a:rPr lang="en-GB" dirty="0" smtClean="0"/>
              <a:t>Display content in logical order</a:t>
            </a:r>
          </a:p>
          <a:p>
            <a:r>
              <a:rPr lang="en-GB" dirty="0" smtClean="0"/>
              <a:t>Provide help screens</a:t>
            </a:r>
          </a:p>
          <a:p>
            <a:r>
              <a:rPr lang="en-GB" dirty="0" smtClean="0"/>
              <a:t>Allow shortcuts</a:t>
            </a:r>
          </a:p>
          <a:p>
            <a:pPr marL="34290" indent="0">
              <a:buNone/>
            </a:pPr>
            <a:endParaRPr lang="en-GB" dirty="0" smtClean="0"/>
          </a:p>
          <a:p>
            <a:pPr marL="3429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9467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Effects of stress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Smoking or drinking excessively </a:t>
            </a:r>
          </a:p>
          <a:p>
            <a:r>
              <a:rPr lang="en-GB" dirty="0" smtClean="0"/>
              <a:t>Rushing and hurrying from place to place</a:t>
            </a:r>
          </a:p>
          <a:p>
            <a:r>
              <a:rPr lang="en-GB" dirty="0" smtClean="0"/>
              <a:t>Doing several jobs at once</a:t>
            </a:r>
          </a:p>
          <a:p>
            <a:r>
              <a:rPr lang="en-GB" dirty="0" smtClean="0"/>
              <a:t>Missing breaks and taking work home</a:t>
            </a:r>
          </a:p>
          <a:p>
            <a:r>
              <a:rPr lang="en-GB" dirty="0" smtClean="0"/>
              <a:t>Not sleeping properly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454825"/>
      </p:ext>
    </p:extLst>
  </p:cSld>
  <p:clrMapOvr>
    <a:masterClrMapping/>
  </p:clrMapOvr>
</p:sld>
</file>

<file path=ppt/theme/theme1.xml><?xml version="1.0" encoding="utf-8"?>
<a:theme xmlns:a="http://schemas.openxmlformats.org/drawingml/2006/main" name="YBG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BG" id="{C13D4702-21CB-4F4C-94FF-D595B762D44F}" vid="{1D03C043-2F06-44A9-99BF-239A348C52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YBG</Template>
  <TotalTime>8</TotalTime>
  <Words>101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Corbel</vt:lpstr>
      <vt:lpstr>YBG</vt:lpstr>
      <vt:lpstr>Top 5 ICT-related stress triggers</vt:lpstr>
      <vt:lpstr>Stress  by software</vt:lpstr>
      <vt:lpstr>Lesson objectives</vt:lpstr>
      <vt:lpstr>Making software less stressful to use</vt:lpstr>
      <vt:lpstr>Effects of stress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5 ICT-related stress triggers</dc:title>
  <dc:creator>Declan Lynch</dc:creator>
  <cp:lastModifiedBy>Declan Lynch</cp:lastModifiedBy>
  <cp:revision>1</cp:revision>
  <dcterms:created xsi:type="dcterms:W3CDTF">2015-04-23T11:21:17Z</dcterms:created>
  <dcterms:modified xsi:type="dcterms:W3CDTF">2015-04-23T11:29:33Z</dcterms:modified>
</cp:coreProperties>
</file>