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8" r:id="rId4"/>
    <p:sldId id="263" r:id="rId5"/>
    <p:sldId id="257" r:id="rId6"/>
    <p:sldId id="260" r:id="rId7"/>
    <p:sldId id="261" r:id="rId8"/>
    <p:sldId id="262" r:id="rId9"/>
    <p:sldId id="259" r:id="rId10"/>
    <p:sldId id="270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FD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F01B9-FC9C-495D-A525-24089E5363A3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6537-BBFB-433C-B8B4-0D0C72E8F2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F01B9-FC9C-495D-A525-24089E5363A3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6537-BBFB-433C-B8B4-0D0C72E8F2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F01B9-FC9C-495D-A525-24089E5363A3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6537-BBFB-433C-B8B4-0D0C72E8F2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F01B9-FC9C-495D-A525-24089E5363A3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6537-BBFB-433C-B8B4-0D0C72E8F2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F01B9-FC9C-495D-A525-24089E5363A3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6537-BBFB-433C-B8B4-0D0C72E8F2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F01B9-FC9C-495D-A525-24089E5363A3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6537-BBFB-433C-B8B4-0D0C72E8F2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F01B9-FC9C-495D-A525-24089E5363A3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6537-BBFB-433C-B8B4-0D0C72E8F2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F01B9-FC9C-495D-A525-24089E5363A3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6537-BBFB-433C-B8B4-0D0C72E8F2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F01B9-FC9C-495D-A525-24089E5363A3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6537-BBFB-433C-B8B4-0D0C72E8F2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F01B9-FC9C-495D-A525-24089E5363A3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6537-BBFB-433C-B8B4-0D0C72E8F2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F01B9-FC9C-495D-A525-24089E5363A3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6537-BBFB-433C-B8B4-0D0C72E8F2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F01B9-FC9C-495D-A525-24089E5363A3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C6537-BBFB-433C-B8B4-0D0C72E8F26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be.googleapis.com/v/ky4RgRvVDoA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en-GB" dirty="0" err="1" smtClean="0"/>
              <a:t>Smartphones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4338" name="Picture 2" descr="http://www.techreviewer.co.uk/wp-content/uploads/2014/03/smartphone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2636912"/>
            <a:ext cx="5238750" cy="304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 smtClean="0"/>
              <a:t>Internet History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4904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 smtClean="0"/>
              <a:t>Your mobile phone keeps track of all the web pages you visited</a:t>
            </a:r>
          </a:p>
          <a:p>
            <a:r>
              <a:rPr lang="en-GB" dirty="0" smtClean="0"/>
              <a:t>You can then access your history if you wish to revisit a website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can Smartphone’s connect to a Wired network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en-GB" dirty="0" smtClean="0"/>
              <a:t>Smartphone’s can use their ‘Sync’ cable to connect to a Computer. 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PCs on the other hand can connect to a wired network using Ethernet cable.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can Smartphone’s connect to a Wireless network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 err="1" smtClean="0"/>
              <a:t>Wifi</a:t>
            </a:r>
            <a:r>
              <a:rPr lang="en-GB" sz="2800" dirty="0" smtClean="0"/>
              <a:t> - </a:t>
            </a:r>
            <a:r>
              <a:rPr lang="en-GB" sz="2800" dirty="0"/>
              <a:t>allows an electronic device to exchange data or connect to </a:t>
            </a:r>
            <a:r>
              <a:rPr lang="en-GB" sz="2800" dirty="0" smtClean="0"/>
              <a:t>the internet wirelessly using microwaves (not microwave ovens)</a:t>
            </a:r>
          </a:p>
          <a:p>
            <a:endParaRPr lang="en-GB" sz="2800" dirty="0"/>
          </a:p>
          <a:p>
            <a:r>
              <a:rPr lang="en-GB" sz="2800" dirty="0" smtClean="0"/>
              <a:t>3G or 4G - </a:t>
            </a:r>
            <a:r>
              <a:rPr lang="en-GB" sz="2800" dirty="0"/>
              <a:t>stands for </a:t>
            </a:r>
            <a:r>
              <a:rPr lang="en-GB" sz="2800" dirty="0" smtClean="0"/>
              <a:t>third or fourth-generation </a:t>
            </a:r>
            <a:r>
              <a:rPr lang="en-GB" sz="2800" dirty="0"/>
              <a:t>and refers to technology that allows mobile phones to access the internet </a:t>
            </a:r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smtClean="0"/>
              <a:t>Bluetooth - </a:t>
            </a:r>
            <a:r>
              <a:rPr lang="en-GB" sz="2800" dirty="0"/>
              <a:t>short-range wireless interconnection of mobile phones, computers, and other electronic devices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can you communicate using a Smartphone?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Calling</a:t>
            </a:r>
          </a:p>
          <a:p>
            <a:r>
              <a:rPr lang="en-GB" dirty="0" smtClean="0"/>
              <a:t>Texting</a:t>
            </a:r>
          </a:p>
          <a:p>
            <a:r>
              <a:rPr lang="en-GB" dirty="0" smtClean="0"/>
              <a:t>Emailing</a:t>
            </a:r>
          </a:p>
          <a:p>
            <a:r>
              <a:rPr lang="en-GB" dirty="0" smtClean="0"/>
              <a:t>Video Conferencing (</a:t>
            </a:r>
            <a:r>
              <a:rPr lang="en-GB" dirty="0" err="1" smtClean="0"/>
              <a:t>Facetime</a:t>
            </a:r>
            <a:r>
              <a:rPr lang="en-GB" dirty="0" smtClean="0"/>
              <a:t>, Skype)</a:t>
            </a:r>
          </a:p>
          <a:p>
            <a:r>
              <a:rPr lang="en-GB" dirty="0" smtClean="0"/>
              <a:t>Using messaging apps (Whats app</a:t>
            </a:r>
            <a:r>
              <a:rPr lang="en-GB" dirty="0" smtClean="0"/>
              <a:t>)</a:t>
            </a:r>
          </a:p>
          <a:p>
            <a:r>
              <a:rPr lang="en-GB" dirty="0" smtClean="0"/>
              <a:t>Social Networks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Any other ways?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Advantages of a Smartphone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800" dirty="0" smtClean="0"/>
              <a:t>Portable Devices that can fit in your </a:t>
            </a:r>
            <a:r>
              <a:rPr lang="en-GB" sz="2800" dirty="0" smtClean="0"/>
              <a:t>pocket</a:t>
            </a:r>
            <a:endParaRPr lang="en-GB" sz="2800" dirty="0" smtClean="0"/>
          </a:p>
          <a:p>
            <a:r>
              <a:rPr lang="en-GB" sz="2800" dirty="0" smtClean="0"/>
              <a:t>Can perform similar tasks to that of a PC (Greater functionality)</a:t>
            </a:r>
          </a:p>
          <a:p>
            <a:r>
              <a:rPr lang="en-GB" sz="2800" dirty="0" smtClean="0"/>
              <a:t>A better battery life than most portable devices</a:t>
            </a:r>
          </a:p>
          <a:p>
            <a:r>
              <a:rPr lang="en-GB" sz="2800" dirty="0" smtClean="0"/>
              <a:t>On the go access to the internet</a:t>
            </a:r>
          </a:p>
          <a:p>
            <a:r>
              <a:rPr lang="en-GB" sz="2800" dirty="0" smtClean="0"/>
              <a:t>Allows you to work on the go</a:t>
            </a:r>
          </a:p>
          <a:p>
            <a:r>
              <a:rPr lang="en-GB" sz="2800" dirty="0" smtClean="0"/>
              <a:t>Better information sharing </a:t>
            </a:r>
          </a:p>
          <a:p>
            <a:r>
              <a:rPr lang="en-GB" sz="2800" dirty="0" smtClean="0"/>
              <a:t>Access to </a:t>
            </a:r>
            <a:r>
              <a:rPr lang="en-GB" sz="2800" dirty="0" smtClean="0"/>
              <a:t>GPS</a:t>
            </a:r>
          </a:p>
          <a:p>
            <a:r>
              <a:rPr lang="en-GB" sz="2800" dirty="0" smtClean="0"/>
              <a:t>Entertainment</a:t>
            </a:r>
          </a:p>
          <a:p>
            <a:endParaRPr lang="en-GB" sz="2800" dirty="0" smtClean="0"/>
          </a:p>
          <a:p>
            <a:r>
              <a:rPr lang="en-GB" sz="2800" dirty="0" smtClean="0"/>
              <a:t>Any more?</a:t>
            </a:r>
          </a:p>
          <a:p>
            <a:r>
              <a:rPr lang="en-GB" sz="2800" dirty="0" smtClean="0"/>
              <a:t>I wish I had my...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Disadvantages of a Smartphone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Battery may ran out </a:t>
            </a:r>
          </a:p>
          <a:p>
            <a:r>
              <a:rPr lang="en-GB" dirty="0" smtClean="0"/>
              <a:t>If out of signal then phone functionality drops </a:t>
            </a:r>
          </a:p>
          <a:p>
            <a:r>
              <a:rPr lang="en-GB" dirty="0" smtClean="0"/>
              <a:t>Some have limited </a:t>
            </a:r>
            <a:r>
              <a:rPr lang="en-GB" dirty="0" smtClean="0"/>
              <a:t>storage</a:t>
            </a:r>
          </a:p>
          <a:p>
            <a:r>
              <a:rPr lang="en-GB" dirty="0" smtClean="0"/>
              <a:t>Easily lost (How can apps help us?)</a:t>
            </a:r>
          </a:p>
          <a:p>
            <a:r>
              <a:rPr lang="en-GB" dirty="0" smtClean="0"/>
              <a:t>Easily damaged</a:t>
            </a:r>
          </a:p>
          <a:p>
            <a:r>
              <a:rPr lang="en-GB" dirty="0" smtClean="0"/>
              <a:t>Expensive to purchase and run (Contract)</a:t>
            </a:r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understand and demonstrate an understanding of </a:t>
            </a:r>
            <a:r>
              <a:rPr lang="en-GB" dirty="0" err="1" smtClean="0"/>
              <a:t>Smartphones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Smartphone?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Smartphone is a portable device that </a:t>
            </a:r>
            <a:r>
              <a:rPr lang="en-GB" dirty="0"/>
              <a:t>is able to perform many of the functions of a computer, typically having a relatively large </a:t>
            </a:r>
            <a:r>
              <a:rPr lang="en-GB" dirty="0" smtClean="0"/>
              <a:t>touch screen </a:t>
            </a:r>
            <a:r>
              <a:rPr lang="en-GB" dirty="0"/>
              <a:t>and an operating system capable of running general-purpose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has a Smartphone?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Who has a Smartphone on them now?</a:t>
            </a:r>
          </a:p>
          <a:p>
            <a:endParaRPr lang="en-GB" dirty="0"/>
          </a:p>
          <a:p>
            <a:r>
              <a:rPr lang="en-GB" dirty="0" smtClean="0"/>
              <a:t>Take your </a:t>
            </a:r>
            <a:r>
              <a:rPr lang="en-GB" dirty="0" err="1" smtClean="0"/>
              <a:t>Smartphones</a:t>
            </a:r>
            <a:r>
              <a:rPr lang="en-GB" dirty="0" smtClean="0"/>
              <a:t> out.</a:t>
            </a:r>
          </a:p>
          <a:p>
            <a:endParaRPr lang="en-GB" dirty="0"/>
          </a:p>
          <a:p>
            <a:r>
              <a:rPr lang="en-GB" dirty="0" smtClean="0"/>
              <a:t>What do they have in common?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Features of a Smartphone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Internet </a:t>
            </a:r>
            <a:r>
              <a:rPr lang="en-GB" dirty="0"/>
              <a:t>browsing </a:t>
            </a:r>
          </a:p>
          <a:p>
            <a:r>
              <a:rPr lang="en-GB" dirty="0" smtClean="0"/>
              <a:t>sending </a:t>
            </a:r>
            <a:r>
              <a:rPr lang="en-GB" dirty="0"/>
              <a:t>emails </a:t>
            </a:r>
          </a:p>
          <a:p>
            <a:r>
              <a:rPr lang="en-GB" dirty="0" smtClean="0"/>
              <a:t>gaming </a:t>
            </a:r>
            <a:endParaRPr lang="en-GB" dirty="0"/>
          </a:p>
          <a:p>
            <a:r>
              <a:rPr lang="en-GB" dirty="0" smtClean="0"/>
              <a:t>making </a:t>
            </a:r>
            <a:r>
              <a:rPr lang="en-GB" dirty="0"/>
              <a:t>calls </a:t>
            </a:r>
          </a:p>
          <a:p>
            <a:r>
              <a:rPr lang="en-GB" dirty="0" smtClean="0"/>
              <a:t>navigating </a:t>
            </a:r>
            <a:r>
              <a:rPr lang="en-GB" dirty="0"/>
              <a:t>with GPS maps </a:t>
            </a:r>
          </a:p>
          <a:p>
            <a:r>
              <a:rPr lang="en-GB" dirty="0" smtClean="0"/>
              <a:t>sending </a:t>
            </a:r>
            <a:r>
              <a:rPr lang="en-GB" dirty="0"/>
              <a:t>messages </a:t>
            </a:r>
          </a:p>
          <a:p>
            <a:r>
              <a:rPr lang="en-GB" dirty="0" smtClean="0"/>
              <a:t>touch </a:t>
            </a:r>
            <a:r>
              <a:rPr lang="en-GB" dirty="0"/>
              <a:t>screen on most </a:t>
            </a:r>
            <a:r>
              <a:rPr lang="en-GB" dirty="0" smtClean="0"/>
              <a:t>devices</a:t>
            </a:r>
          </a:p>
          <a:p>
            <a:endParaRPr lang="en-GB" dirty="0" smtClean="0"/>
          </a:p>
          <a:p>
            <a:r>
              <a:rPr lang="en-GB" dirty="0" smtClean="0"/>
              <a:t>Any More? </a:t>
            </a:r>
            <a:endParaRPr lang="en-GB" dirty="0"/>
          </a:p>
          <a:p>
            <a:pPr>
              <a:buNone/>
            </a:pP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can a Smartphone track what someone does?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en-GB" dirty="0" smtClean="0"/>
              <a:t>Call Logs</a:t>
            </a:r>
          </a:p>
          <a:p>
            <a:r>
              <a:rPr lang="en-GB" dirty="0" smtClean="0"/>
              <a:t>Cookies</a:t>
            </a:r>
          </a:p>
          <a:p>
            <a:r>
              <a:rPr lang="en-GB" dirty="0" smtClean="0"/>
              <a:t>GPS</a:t>
            </a:r>
          </a:p>
          <a:p>
            <a:r>
              <a:rPr lang="en-GB" dirty="0" smtClean="0"/>
              <a:t>Internet History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 smtClean="0"/>
              <a:t>Call Logs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4888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endParaRPr lang="en-GB" dirty="0" smtClean="0"/>
          </a:p>
          <a:p>
            <a:r>
              <a:rPr lang="en-GB" dirty="0" err="1" smtClean="0"/>
              <a:t>Smartphones</a:t>
            </a:r>
            <a:r>
              <a:rPr lang="en-GB" dirty="0" smtClean="0"/>
              <a:t> keep a list of all your recent phone calls. They can provide a list of missed and answered calls.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 smtClean="0"/>
              <a:t>Cookies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8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/>
              <a:t>A cookie, also known as an HTTP cookie, web cookie, or browser cookie, is a small piece of data sent from a website and stored in a user's web browser while the user is browsing that website.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 smtClean="0"/>
              <a:t>GPS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1"/>
            <a:ext cx="8229600" cy="388843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sz="5800" dirty="0" smtClean="0"/>
              <a:t>GPS </a:t>
            </a:r>
            <a:r>
              <a:rPr lang="en-GB" sz="5800" dirty="0"/>
              <a:t>Chip in Device </a:t>
            </a:r>
          </a:p>
          <a:p>
            <a:r>
              <a:rPr lang="en-GB" sz="5800" dirty="0" smtClean="0"/>
              <a:t>GPS </a:t>
            </a:r>
            <a:r>
              <a:rPr lang="en-GB" sz="5800" dirty="0"/>
              <a:t>Chip Picks up signal from satellite to determine </a:t>
            </a:r>
            <a:r>
              <a:rPr lang="en-GB" sz="5800" dirty="0" smtClean="0"/>
              <a:t>location </a:t>
            </a:r>
            <a:endParaRPr lang="en-GB" sz="5800" dirty="0"/>
          </a:p>
          <a:p>
            <a:r>
              <a:rPr lang="en-GB" sz="5800" dirty="0" smtClean="0"/>
              <a:t>This </a:t>
            </a:r>
            <a:r>
              <a:rPr lang="en-GB" sz="5800" dirty="0"/>
              <a:t>can then be sent via internet to 3rd Party 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What Apps use GPS?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sz="4400" dirty="0" smtClean="0">
                <a:hlinkClick r:id="rId3"/>
              </a:rPr>
              <a:t>https://youtube.googleapis.com/v/ky4RgRvVDoA</a:t>
            </a:r>
            <a:endParaRPr lang="en-GB" sz="44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423</Words>
  <Application>Microsoft Office PowerPoint</Application>
  <PresentationFormat>On-screen Show (4:3)</PresentationFormat>
  <Paragraphs>85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Smartphones</vt:lpstr>
      <vt:lpstr>Lesson Objectives</vt:lpstr>
      <vt:lpstr>What is a Smartphone?</vt:lpstr>
      <vt:lpstr>Who has a Smartphone?</vt:lpstr>
      <vt:lpstr>Features of a Smartphone</vt:lpstr>
      <vt:lpstr>How can a Smartphone track what someone does?</vt:lpstr>
      <vt:lpstr>Call Logs</vt:lpstr>
      <vt:lpstr>Cookies</vt:lpstr>
      <vt:lpstr>GPS</vt:lpstr>
      <vt:lpstr>Internet History</vt:lpstr>
      <vt:lpstr>How can Smartphone’s connect to a Wired network</vt:lpstr>
      <vt:lpstr>How can Smartphone’s connect to a Wireless network</vt:lpstr>
      <vt:lpstr>How can you communicate using a Smartphone?</vt:lpstr>
      <vt:lpstr>Advantages of a Smartphone</vt:lpstr>
      <vt:lpstr>Disadvantages of a Smartphone</vt:lpstr>
    </vt:vector>
  </TitlesOfParts>
  <Company>Ysgol Bro Gwaun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Smartphones</dc:title>
  <dc:creator>dlynch</dc:creator>
  <cp:lastModifiedBy>dlynch</cp:lastModifiedBy>
  <cp:revision>12</cp:revision>
  <dcterms:created xsi:type="dcterms:W3CDTF">2014-03-26T10:11:49Z</dcterms:created>
  <dcterms:modified xsi:type="dcterms:W3CDTF">2014-03-26T12:10:08Z</dcterms:modified>
</cp:coreProperties>
</file>