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9" r:id="rId3"/>
    <p:sldId id="276" r:id="rId4"/>
    <p:sldId id="293" r:id="rId5"/>
    <p:sldId id="275" r:id="rId6"/>
    <p:sldId id="294" r:id="rId7"/>
    <p:sldId id="287" r:id="rId8"/>
    <p:sldId id="288" r:id="rId9"/>
    <p:sldId id="289" r:id="rId10"/>
    <p:sldId id="290" r:id="rId11"/>
    <p:sldId id="291" r:id="rId12"/>
    <p:sldId id="295" r:id="rId13"/>
    <p:sldId id="296" r:id="rId14"/>
    <p:sldId id="29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8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8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EE38A7-74C3-4603-BEB6-824E4596C25D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5CC7459-2EA0-4D72-BD1F-927BBEFA1269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GB" sz="1600" dirty="0" smtClean="0"/>
            <a:t>Quality information</a:t>
          </a:r>
          <a:endParaRPr lang="en-GB" sz="1600" dirty="0"/>
        </a:p>
      </dgm:t>
    </dgm:pt>
    <dgm:pt modelId="{E5086553-49DB-436A-B113-12DE9FC4EBE8}" type="parTrans" cxnId="{1A9A18AF-0E4E-46E0-B4EB-CD0FA9252FC3}">
      <dgm:prSet/>
      <dgm:spPr/>
      <dgm:t>
        <a:bodyPr/>
        <a:lstStyle/>
        <a:p>
          <a:endParaRPr lang="en-GB"/>
        </a:p>
      </dgm:t>
    </dgm:pt>
    <dgm:pt modelId="{BADEEEC6-4741-45DC-8A65-B9783A3F445F}" type="sibTrans" cxnId="{1A9A18AF-0E4E-46E0-B4EB-CD0FA9252FC3}">
      <dgm:prSet/>
      <dgm:spPr/>
      <dgm:t>
        <a:bodyPr/>
        <a:lstStyle/>
        <a:p>
          <a:endParaRPr lang="en-GB"/>
        </a:p>
      </dgm:t>
    </dgm:pt>
    <dgm:pt modelId="{B2C6A2A7-890C-4C5B-AF22-31F2D8AF7427}">
      <dgm:prSet phldrT="[Text]" custT="1"/>
      <dgm:spPr/>
      <dgm:t>
        <a:bodyPr/>
        <a:lstStyle/>
        <a:p>
          <a:r>
            <a:rPr lang="en-GB" sz="1600" dirty="0" smtClean="0"/>
            <a:t>Accuracy</a:t>
          </a:r>
          <a:endParaRPr lang="en-GB" sz="1600" dirty="0"/>
        </a:p>
      </dgm:t>
    </dgm:pt>
    <dgm:pt modelId="{A8297BA1-D41A-472C-90E0-699AD452BA47}" type="parTrans" cxnId="{780D2966-8CC9-4E84-94DE-B692C41DEB6D}">
      <dgm:prSet/>
      <dgm:spPr/>
      <dgm:t>
        <a:bodyPr/>
        <a:lstStyle/>
        <a:p>
          <a:endParaRPr lang="en-GB"/>
        </a:p>
      </dgm:t>
    </dgm:pt>
    <dgm:pt modelId="{5DFFA8A9-E7C2-4944-8E4C-DF302D0DC3CE}" type="sibTrans" cxnId="{780D2966-8CC9-4E84-94DE-B692C41DEB6D}">
      <dgm:prSet/>
      <dgm:spPr/>
      <dgm:t>
        <a:bodyPr/>
        <a:lstStyle/>
        <a:p>
          <a:endParaRPr lang="en-GB"/>
        </a:p>
      </dgm:t>
    </dgm:pt>
    <dgm:pt modelId="{E411B9AD-BFBC-4365-9416-785FAEFBF493}">
      <dgm:prSet phldrT="[Text]" custT="1"/>
      <dgm:spPr/>
      <dgm:t>
        <a:bodyPr/>
        <a:lstStyle/>
        <a:p>
          <a:r>
            <a:rPr lang="en-GB" sz="1600" dirty="0" smtClean="0"/>
            <a:t>Relevance</a:t>
          </a:r>
          <a:endParaRPr lang="en-GB" sz="1600" dirty="0"/>
        </a:p>
      </dgm:t>
    </dgm:pt>
    <dgm:pt modelId="{AA08786A-A824-4F07-BF68-1C5370F94DB7}" type="parTrans" cxnId="{18985615-3A35-4446-B3C4-366E31C85346}">
      <dgm:prSet/>
      <dgm:spPr/>
      <dgm:t>
        <a:bodyPr/>
        <a:lstStyle/>
        <a:p>
          <a:endParaRPr lang="en-GB"/>
        </a:p>
      </dgm:t>
    </dgm:pt>
    <dgm:pt modelId="{75349558-379D-4AF4-B94A-CCA3581984A1}" type="sibTrans" cxnId="{18985615-3A35-4446-B3C4-366E31C85346}">
      <dgm:prSet/>
      <dgm:spPr/>
      <dgm:t>
        <a:bodyPr/>
        <a:lstStyle/>
        <a:p>
          <a:endParaRPr lang="en-GB"/>
        </a:p>
      </dgm:t>
    </dgm:pt>
    <dgm:pt modelId="{082555AE-9C20-4971-8849-5865308073E0}">
      <dgm:prSet phldrT="[Text]" custT="1"/>
      <dgm:spPr/>
      <dgm:t>
        <a:bodyPr/>
        <a:lstStyle/>
        <a:p>
          <a:r>
            <a:rPr lang="en-GB" sz="1600" dirty="0" smtClean="0"/>
            <a:t>Up-to-date</a:t>
          </a:r>
          <a:endParaRPr lang="en-GB" sz="1600" dirty="0"/>
        </a:p>
      </dgm:t>
    </dgm:pt>
    <dgm:pt modelId="{09FCE79B-C588-4EAE-AD15-D91767C3E986}" type="parTrans" cxnId="{B25F57E8-5012-495C-9B51-98A36C10F28B}">
      <dgm:prSet/>
      <dgm:spPr/>
      <dgm:t>
        <a:bodyPr/>
        <a:lstStyle/>
        <a:p>
          <a:endParaRPr lang="en-GB"/>
        </a:p>
      </dgm:t>
    </dgm:pt>
    <dgm:pt modelId="{F9455D18-720E-4F4B-95E0-AF0FB4EB0401}" type="sibTrans" cxnId="{B25F57E8-5012-495C-9B51-98A36C10F28B}">
      <dgm:prSet/>
      <dgm:spPr/>
      <dgm:t>
        <a:bodyPr/>
        <a:lstStyle/>
        <a:p>
          <a:endParaRPr lang="en-GB"/>
        </a:p>
      </dgm:t>
    </dgm:pt>
    <dgm:pt modelId="{9EAD667A-795D-477F-A7B6-2D0FE9EB54E2}">
      <dgm:prSet phldrT="[Text]" custT="1"/>
      <dgm:spPr/>
      <dgm:t>
        <a:bodyPr/>
        <a:lstStyle/>
        <a:p>
          <a:r>
            <a:rPr lang="en-GB" sz="1400" b="1" dirty="0" smtClean="0"/>
            <a:t>Understandable</a:t>
          </a:r>
          <a:endParaRPr lang="en-GB" sz="1400" b="1" dirty="0"/>
        </a:p>
      </dgm:t>
    </dgm:pt>
    <dgm:pt modelId="{A1DD2F48-F23C-47FC-A606-112144CBCC65}" type="parTrans" cxnId="{AD605FC9-9E37-4FA0-902F-7E6CE56F1857}">
      <dgm:prSet/>
      <dgm:spPr/>
      <dgm:t>
        <a:bodyPr/>
        <a:lstStyle/>
        <a:p>
          <a:endParaRPr lang="en-GB"/>
        </a:p>
      </dgm:t>
    </dgm:pt>
    <dgm:pt modelId="{8923BC0F-E499-4468-ACD1-D68EDB5605CF}" type="sibTrans" cxnId="{AD605FC9-9E37-4FA0-902F-7E6CE56F1857}">
      <dgm:prSet/>
      <dgm:spPr/>
      <dgm:t>
        <a:bodyPr/>
        <a:lstStyle/>
        <a:p>
          <a:endParaRPr lang="en-GB"/>
        </a:p>
      </dgm:t>
    </dgm:pt>
    <dgm:pt modelId="{FFBA004F-F715-47DE-BAFF-B2B8762FC6F6}">
      <dgm:prSet phldrT="[Text]"/>
      <dgm:spPr/>
      <dgm:t>
        <a:bodyPr/>
        <a:lstStyle/>
        <a:p>
          <a:r>
            <a:rPr lang="en-GB" dirty="0" smtClean="0"/>
            <a:t>Correctly targeted</a:t>
          </a:r>
          <a:endParaRPr lang="en-GB" dirty="0"/>
        </a:p>
      </dgm:t>
    </dgm:pt>
    <dgm:pt modelId="{81A9C00F-BDEB-45F6-9273-C4BD1924BBC5}" type="parTrans" cxnId="{1406491E-E315-4CB7-BAD8-3A5A3136A25D}">
      <dgm:prSet/>
      <dgm:spPr/>
      <dgm:t>
        <a:bodyPr/>
        <a:lstStyle/>
        <a:p>
          <a:endParaRPr lang="en-GB"/>
        </a:p>
      </dgm:t>
    </dgm:pt>
    <dgm:pt modelId="{DFD6643F-A1D0-429D-AEC4-3E5A130DE92D}" type="sibTrans" cxnId="{1406491E-E315-4CB7-BAD8-3A5A3136A25D}">
      <dgm:prSet/>
      <dgm:spPr/>
      <dgm:t>
        <a:bodyPr/>
        <a:lstStyle/>
        <a:p>
          <a:endParaRPr lang="en-GB"/>
        </a:p>
      </dgm:t>
    </dgm:pt>
    <dgm:pt modelId="{319735CD-8B7D-4D4A-8D9D-46AF1CE9B603}">
      <dgm:prSet phldrT="[Text]"/>
      <dgm:spPr/>
      <dgm:t>
        <a:bodyPr/>
        <a:lstStyle/>
        <a:p>
          <a:r>
            <a:rPr lang="en-GB" dirty="0" smtClean="0"/>
            <a:t>User confidence</a:t>
          </a:r>
          <a:endParaRPr lang="en-GB" dirty="0"/>
        </a:p>
      </dgm:t>
    </dgm:pt>
    <dgm:pt modelId="{5CD2DA2B-1FFF-442A-8F05-06D0896881D8}" type="parTrans" cxnId="{28719652-2684-4D86-A47D-33197A1649D0}">
      <dgm:prSet/>
      <dgm:spPr/>
      <dgm:t>
        <a:bodyPr/>
        <a:lstStyle/>
        <a:p>
          <a:endParaRPr lang="en-GB"/>
        </a:p>
      </dgm:t>
    </dgm:pt>
    <dgm:pt modelId="{463A4144-69E3-472C-979A-04C483F47E46}" type="sibTrans" cxnId="{28719652-2684-4D86-A47D-33197A1649D0}">
      <dgm:prSet/>
      <dgm:spPr/>
      <dgm:t>
        <a:bodyPr/>
        <a:lstStyle/>
        <a:p>
          <a:endParaRPr lang="en-GB"/>
        </a:p>
      </dgm:t>
    </dgm:pt>
    <dgm:pt modelId="{EEB21DED-BD10-4329-8B7C-E304846057AB}">
      <dgm:prSet phldrT="[Text]" custT="1"/>
      <dgm:spPr/>
      <dgm:t>
        <a:bodyPr/>
        <a:lstStyle/>
        <a:p>
          <a:r>
            <a:rPr lang="en-GB" sz="1600" dirty="0" smtClean="0"/>
            <a:t>Complete</a:t>
          </a:r>
          <a:endParaRPr lang="en-GB" sz="1600" dirty="0"/>
        </a:p>
      </dgm:t>
    </dgm:pt>
    <dgm:pt modelId="{0BC25E0A-7D11-4625-83BF-4B6686EE79D8}" type="parTrans" cxnId="{998D8F03-1F36-4E01-8315-6BFF52E83613}">
      <dgm:prSet/>
      <dgm:spPr/>
      <dgm:t>
        <a:bodyPr/>
        <a:lstStyle/>
        <a:p>
          <a:endParaRPr lang="en-GB"/>
        </a:p>
      </dgm:t>
    </dgm:pt>
    <dgm:pt modelId="{7BFA6AC2-A11E-438D-87DF-816561D57774}" type="sibTrans" cxnId="{998D8F03-1F36-4E01-8315-6BFF52E83613}">
      <dgm:prSet/>
      <dgm:spPr/>
      <dgm:t>
        <a:bodyPr/>
        <a:lstStyle/>
        <a:p>
          <a:endParaRPr lang="en-GB"/>
        </a:p>
      </dgm:t>
    </dgm:pt>
    <dgm:pt modelId="{79E243A7-1CE8-4C6E-AD5E-F9D22CE49853}" type="pres">
      <dgm:prSet presAssocID="{8FEE38A7-74C3-4603-BEB6-824E4596C25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19EFB4C-E7F4-410A-A74B-BD065F68E929}" type="pres">
      <dgm:prSet presAssocID="{D5CC7459-2EA0-4D72-BD1F-927BBEFA1269}" presName="centerShape" presStyleLbl="node0" presStyleIdx="0" presStyleCnt="1" custScaleX="123160" custScaleY="120497"/>
      <dgm:spPr/>
      <dgm:t>
        <a:bodyPr/>
        <a:lstStyle/>
        <a:p>
          <a:endParaRPr lang="en-GB"/>
        </a:p>
      </dgm:t>
    </dgm:pt>
    <dgm:pt modelId="{AB6D87CB-14AB-4A2F-9FB1-A45413A23944}" type="pres">
      <dgm:prSet presAssocID="{A8297BA1-D41A-472C-90E0-699AD452BA47}" presName="Name9" presStyleLbl="parChTrans1D2" presStyleIdx="0" presStyleCnt="7"/>
      <dgm:spPr/>
      <dgm:t>
        <a:bodyPr/>
        <a:lstStyle/>
        <a:p>
          <a:endParaRPr lang="en-GB"/>
        </a:p>
      </dgm:t>
    </dgm:pt>
    <dgm:pt modelId="{38B408D1-D242-4D44-9015-D145F492985F}" type="pres">
      <dgm:prSet presAssocID="{A8297BA1-D41A-472C-90E0-699AD452BA47}" presName="connTx" presStyleLbl="parChTrans1D2" presStyleIdx="0" presStyleCnt="7"/>
      <dgm:spPr/>
      <dgm:t>
        <a:bodyPr/>
        <a:lstStyle/>
        <a:p>
          <a:endParaRPr lang="en-GB"/>
        </a:p>
      </dgm:t>
    </dgm:pt>
    <dgm:pt modelId="{1577025D-0C87-421D-A9B7-9D4BEC6CEA2E}" type="pres">
      <dgm:prSet presAssocID="{B2C6A2A7-890C-4C5B-AF22-31F2D8AF7427}" presName="node" presStyleLbl="node1" presStyleIdx="0" presStyleCnt="7" custScaleX="107484" custScaleY="10834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D688815-9B7F-4731-B280-E1EAB5B994C3}" type="pres">
      <dgm:prSet presAssocID="{AA08786A-A824-4F07-BF68-1C5370F94DB7}" presName="Name9" presStyleLbl="parChTrans1D2" presStyleIdx="1" presStyleCnt="7"/>
      <dgm:spPr/>
      <dgm:t>
        <a:bodyPr/>
        <a:lstStyle/>
        <a:p>
          <a:endParaRPr lang="en-GB"/>
        </a:p>
      </dgm:t>
    </dgm:pt>
    <dgm:pt modelId="{DE8E2AED-390F-41F9-B828-517EF6818235}" type="pres">
      <dgm:prSet presAssocID="{AA08786A-A824-4F07-BF68-1C5370F94DB7}" presName="connTx" presStyleLbl="parChTrans1D2" presStyleIdx="1" presStyleCnt="7"/>
      <dgm:spPr/>
      <dgm:t>
        <a:bodyPr/>
        <a:lstStyle/>
        <a:p>
          <a:endParaRPr lang="en-GB"/>
        </a:p>
      </dgm:t>
    </dgm:pt>
    <dgm:pt modelId="{EAE581C3-A1D0-40FC-8577-7FF36C5E437A}" type="pres">
      <dgm:prSet presAssocID="{E411B9AD-BFBC-4365-9416-785FAEFBF493}" presName="node" presStyleLbl="node1" presStyleIdx="1" presStyleCnt="7" custScaleX="110558" custScaleY="10837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5564C4-069B-4207-884F-50B8DB283DF6}" type="pres">
      <dgm:prSet presAssocID="{09FCE79B-C588-4EAE-AD15-D91767C3E986}" presName="Name9" presStyleLbl="parChTrans1D2" presStyleIdx="2" presStyleCnt="7"/>
      <dgm:spPr/>
      <dgm:t>
        <a:bodyPr/>
        <a:lstStyle/>
        <a:p>
          <a:endParaRPr lang="en-GB"/>
        </a:p>
      </dgm:t>
    </dgm:pt>
    <dgm:pt modelId="{FDAAD02D-65EB-481A-BBF3-6CB1E30AAD96}" type="pres">
      <dgm:prSet presAssocID="{09FCE79B-C588-4EAE-AD15-D91767C3E986}" presName="connTx" presStyleLbl="parChTrans1D2" presStyleIdx="2" presStyleCnt="7"/>
      <dgm:spPr/>
      <dgm:t>
        <a:bodyPr/>
        <a:lstStyle/>
        <a:p>
          <a:endParaRPr lang="en-GB"/>
        </a:p>
      </dgm:t>
    </dgm:pt>
    <dgm:pt modelId="{84C4E3D8-9B0A-4CB0-A977-B59E171AF5B2}" type="pres">
      <dgm:prSet presAssocID="{082555AE-9C20-4971-8849-5865308073E0}" presName="node" presStyleLbl="node1" presStyleIdx="2" presStyleCnt="7" custScaleX="108800" custScaleY="1050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6325797-C00B-424F-81CD-6BCB84D00B8C}" type="pres">
      <dgm:prSet presAssocID="{A1DD2F48-F23C-47FC-A606-112144CBCC65}" presName="Name9" presStyleLbl="parChTrans1D2" presStyleIdx="3" presStyleCnt="7"/>
      <dgm:spPr/>
      <dgm:t>
        <a:bodyPr/>
        <a:lstStyle/>
        <a:p>
          <a:endParaRPr lang="en-GB"/>
        </a:p>
      </dgm:t>
    </dgm:pt>
    <dgm:pt modelId="{2A64E5C3-9277-4404-9DF2-5FEB077BBC98}" type="pres">
      <dgm:prSet presAssocID="{A1DD2F48-F23C-47FC-A606-112144CBCC65}" presName="connTx" presStyleLbl="parChTrans1D2" presStyleIdx="3" presStyleCnt="7"/>
      <dgm:spPr/>
      <dgm:t>
        <a:bodyPr/>
        <a:lstStyle/>
        <a:p>
          <a:endParaRPr lang="en-GB"/>
        </a:p>
      </dgm:t>
    </dgm:pt>
    <dgm:pt modelId="{5CAD49FC-082C-4FEE-8731-82CFE1DAEC92}" type="pres">
      <dgm:prSet presAssocID="{9EAD667A-795D-477F-A7B6-2D0FE9EB54E2}" presName="node" presStyleLbl="node1" presStyleIdx="3" presStyleCnt="7" custScaleX="111964" custScaleY="108662" custRadScaleRad="103538" custRadScaleInc="-1310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6E0F5F6-A56E-405D-9E1B-95F013AA9B08}" type="pres">
      <dgm:prSet presAssocID="{81A9C00F-BDEB-45F6-9273-C4BD1924BBC5}" presName="Name9" presStyleLbl="parChTrans1D2" presStyleIdx="4" presStyleCnt="7"/>
      <dgm:spPr/>
      <dgm:t>
        <a:bodyPr/>
        <a:lstStyle/>
        <a:p>
          <a:endParaRPr lang="en-GB"/>
        </a:p>
      </dgm:t>
    </dgm:pt>
    <dgm:pt modelId="{1AAC4899-A0B4-49C4-98B9-5B2A97E1F6CA}" type="pres">
      <dgm:prSet presAssocID="{81A9C00F-BDEB-45F6-9273-C4BD1924BBC5}" presName="connTx" presStyleLbl="parChTrans1D2" presStyleIdx="4" presStyleCnt="7"/>
      <dgm:spPr/>
      <dgm:t>
        <a:bodyPr/>
        <a:lstStyle/>
        <a:p>
          <a:endParaRPr lang="en-GB"/>
        </a:p>
      </dgm:t>
    </dgm:pt>
    <dgm:pt modelId="{8C58C806-2515-4AF8-845A-C161517F5AD9}" type="pres">
      <dgm:prSet presAssocID="{FFBA004F-F715-47DE-BAFF-B2B8762FC6F6}" presName="node" presStyleLbl="node1" presStyleIdx="4" presStyleCnt="7" custScaleX="107433" custScaleY="10385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56D70FE-00FE-472B-99F0-B362C719AE7B}" type="pres">
      <dgm:prSet presAssocID="{5CD2DA2B-1FFF-442A-8F05-06D0896881D8}" presName="Name9" presStyleLbl="parChTrans1D2" presStyleIdx="5" presStyleCnt="7"/>
      <dgm:spPr/>
      <dgm:t>
        <a:bodyPr/>
        <a:lstStyle/>
        <a:p>
          <a:endParaRPr lang="en-GB"/>
        </a:p>
      </dgm:t>
    </dgm:pt>
    <dgm:pt modelId="{A8FA32E7-A22D-47BB-81CC-05CFAB4BE8BA}" type="pres">
      <dgm:prSet presAssocID="{5CD2DA2B-1FFF-442A-8F05-06D0896881D8}" presName="connTx" presStyleLbl="parChTrans1D2" presStyleIdx="5" presStyleCnt="7"/>
      <dgm:spPr/>
      <dgm:t>
        <a:bodyPr/>
        <a:lstStyle/>
        <a:p>
          <a:endParaRPr lang="en-GB"/>
        </a:p>
      </dgm:t>
    </dgm:pt>
    <dgm:pt modelId="{2A05590C-0415-49CC-A13B-88B7D8627852}" type="pres">
      <dgm:prSet presAssocID="{319735CD-8B7D-4D4A-8D9D-46AF1CE9B603}" presName="node" presStyleLbl="node1" presStyleIdx="5" presStyleCnt="7" custScaleX="107591" custScaleY="11015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7E8E3E-51E8-4205-9AB8-58DF38EB52F5}" type="pres">
      <dgm:prSet presAssocID="{0BC25E0A-7D11-4625-83BF-4B6686EE79D8}" presName="Name9" presStyleLbl="parChTrans1D2" presStyleIdx="6" presStyleCnt="7"/>
      <dgm:spPr/>
      <dgm:t>
        <a:bodyPr/>
        <a:lstStyle/>
        <a:p>
          <a:endParaRPr lang="en-GB"/>
        </a:p>
      </dgm:t>
    </dgm:pt>
    <dgm:pt modelId="{6934EC78-FDB4-4A84-A353-79E71C1B9979}" type="pres">
      <dgm:prSet presAssocID="{0BC25E0A-7D11-4625-83BF-4B6686EE79D8}" presName="connTx" presStyleLbl="parChTrans1D2" presStyleIdx="6" presStyleCnt="7"/>
      <dgm:spPr/>
      <dgm:t>
        <a:bodyPr/>
        <a:lstStyle/>
        <a:p>
          <a:endParaRPr lang="en-GB"/>
        </a:p>
      </dgm:t>
    </dgm:pt>
    <dgm:pt modelId="{A050842E-8195-4D6C-9071-BB6717DB6D05}" type="pres">
      <dgm:prSet presAssocID="{EEB21DED-BD10-4329-8B7C-E304846057AB}" presName="node" presStyleLbl="node1" presStyleIdx="6" presStyleCnt="7" custScaleX="106739" custScaleY="10653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8325C95-C86B-4535-B434-56128D3AF1D6}" type="presOf" srcId="{0BC25E0A-7D11-4625-83BF-4B6686EE79D8}" destId="{6934EC78-FDB4-4A84-A353-79E71C1B9979}" srcOrd="1" destOrd="0" presId="urn:microsoft.com/office/officeart/2005/8/layout/radial1"/>
    <dgm:cxn modelId="{A468BF8E-8CAA-4368-8F9F-D07066EC79B3}" type="presOf" srcId="{A8297BA1-D41A-472C-90E0-699AD452BA47}" destId="{AB6D87CB-14AB-4A2F-9FB1-A45413A23944}" srcOrd="0" destOrd="0" presId="urn:microsoft.com/office/officeart/2005/8/layout/radial1"/>
    <dgm:cxn modelId="{D88809F1-EBB3-429A-B890-784E27BE4700}" type="presOf" srcId="{082555AE-9C20-4971-8849-5865308073E0}" destId="{84C4E3D8-9B0A-4CB0-A977-B59E171AF5B2}" srcOrd="0" destOrd="0" presId="urn:microsoft.com/office/officeart/2005/8/layout/radial1"/>
    <dgm:cxn modelId="{02FEBBF4-7E53-4717-8FC5-9B5A23B79ADE}" type="presOf" srcId="{EEB21DED-BD10-4329-8B7C-E304846057AB}" destId="{A050842E-8195-4D6C-9071-BB6717DB6D05}" srcOrd="0" destOrd="0" presId="urn:microsoft.com/office/officeart/2005/8/layout/radial1"/>
    <dgm:cxn modelId="{B7A3DF77-FA3C-4DD4-A272-5167C428FE34}" type="presOf" srcId="{FFBA004F-F715-47DE-BAFF-B2B8762FC6F6}" destId="{8C58C806-2515-4AF8-845A-C161517F5AD9}" srcOrd="0" destOrd="0" presId="urn:microsoft.com/office/officeart/2005/8/layout/radial1"/>
    <dgm:cxn modelId="{D9AF4036-8584-45D4-BB42-ED86EAE4C56D}" type="presOf" srcId="{0BC25E0A-7D11-4625-83BF-4B6686EE79D8}" destId="{867E8E3E-51E8-4205-9AB8-58DF38EB52F5}" srcOrd="0" destOrd="0" presId="urn:microsoft.com/office/officeart/2005/8/layout/radial1"/>
    <dgm:cxn modelId="{1406491E-E315-4CB7-BAD8-3A5A3136A25D}" srcId="{D5CC7459-2EA0-4D72-BD1F-927BBEFA1269}" destId="{FFBA004F-F715-47DE-BAFF-B2B8762FC6F6}" srcOrd="4" destOrd="0" parTransId="{81A9C00F-BDEB-45F6-9273-C4BD1924BBC5}" sibTransId="{DFD6643F-A1D0-429D-AEC4-3E5A130DE92D}"/>
    <dgm:cxn modelId="{284081C3-8073-40E7-B79F-B106CE18E1D4}" type="presOf" srcId="{AA08786A-A824-4F07-BF68-1C5370F94DB7}" destId="{CD688815-9B7F-4731-B280-E1EAB5B994C3}" srcOrd="0" destOrd="0" presId="urn:microsoft.com/office/officeart/2005/8/layout/radial1"/>
    <dgm:cxn modelId="{CCBD127B-9FD4-4DC1-908C-DDB372A3DBE6}" type="presOf" srcId="{A1DD2F48-F23C-47FC-A606-112144CBCC65}" destId="{2A64E5C3-9277-4404-9DF2-5FEB077BBC98}" srcOrd="1" destOrd="0" presId="urn:microsoft.com/office/officeart/2005/8/layout/radial1"/>
    <dgm:cxn modelId="{A64E77ED-E183-4DF1-93DF-7AF8F847281C}" type="presOf" srcId="{09FCE79B-C588-4EAE-AD15-D91767C3E986}" destId="{FDAAD02D-65EB-481A-BBF3-6CB1E30AAD96}" srcOrd="1" destOrd="0" presId="urn:microsoft.com/office/officeart/2005/8/layout/radial1"/>
    <dgm:cxn modelId="{CFDD0421-3EB6-47C3-88E4-B5391F7928CF}" type="presOf" srcId="{319735CD-8B7D-4D4A-8D9D-46AF1CE9B603}" destId="{2A05590C-0415-49CC-A13B-88B7D8627852}" srcOrd="0" destOrd="0" presId="urn:microsoft.com/office/officeart/2005/8/layout/radial1"/>
    <dgm:cxn modelId="{1EFEDBF6-5CD1-4D9E-BD3B-9ADD9B23E86A}" type="presOf" srcId="{9EAD667A-795D-477F-A7B6-2D0FE9EB54E2}" destId="{5CAD49FC-082C-4FEE-8731-82CFE1DAEC92}" srcOrd="0" destOrd="0" presId="urn:microsoft.com/office/officeart/2005/8/layout/radial1"/>
    <dgm:cxn modelId="{E2589699-C408-479D-8D00-5B86650FA946}" type="presOf" srcId="{B2C6A2A7-890C-4C5B-AF22-31F2D8AF7427}" destId="{1577025D-0C87-421D-A9B7-9D4BEC6CEA2E}" srcOrd="0" destOrd="0" presId="urn:microsoft.com/office/officeart/2005/8/layout/radial1"/>
    <dgm:cxn modelId="{B25F57E8-5012-495C-9B51-98A36C10F28B}" srcId="{D5CC7459-2EA0-4D72-BD1F-927BBEFA1269}" destId="{082555AE-9C20-4971-8849-5865308073E0}" srcOrd="2" destOrd="0" parTransId="{09FCE79B-C588-4EAE-AD15-D91767C3E986}" sibTransId="{F9455D18-720E-4F4B-95E0-AF0FB4EB0401}"/>
    <dgm:cxn modelId="{18985615-3A35-4446-B3C4-366E31C85346}" srcId="{D5CC7459-2EA0-4D72-BD1F-927BBEFA1269}" destId="{E411B9AD-BFBC-4365-9416-785FAEFBF493}" srcOrd="1" destOrd="0" parTransId="{AA08786A-A824-4F07-BF68-1C5370F94DB7}" sibTransId="{75349558-379D-4AF4-B94A-CCA3581984A1}"/>
    <dgm:cxn modelId="{28719652-2684-4D86-A47D-33197A1649D0}" srcId="{D5CC7459-2EA0-4D72-BD1F-927BBEFA1269}" destId="{319735CD-8B7D-4D4A-8D9D-46AF1CE9B603}" srcOrd="5" destOrd="0" parTransId="{5CD2DA2B-1FFF-442A-8F05-06D0896881D8}" sibTransId="{463A4144-69E3-472C-979A-04C483F47E46}"/>
    <dgm:cxn modelId="{998D8F03-1F36-4E01-8315-6BFF52E83613}" srcId="{D5CC7459-2EA0-4D72-BD1F-927BBEFA1269}" destId="{EEB21DED-BD10-4329-8B7C-E304846057AB}" srcOrd="6" destOrd="0" parTransId="{0BC25E0A-7D11-4625-83BF-4B6686EE79D8}" sibTransId="{7BFA6AC2-A11E-438D-87DF-816561D57774}"/>
    <dgm:cxn modelId="{7EF877E3-26BA-4874-A6A5-5CCB305B8F93}" type="presOf" srcId="{E411B9AD-BFBC-4365-9416-785FAEFBF493}" destId="{EAE581C3-A1D0-40FC-8577-7FF36C5E437A}" srcOrd="0" destOrd="0" presId="urn:microsoft.com/office/officeart/2005/8/layout/radial1"/>
    <dgm:cxn modelId="{BB364C2C-02E7-4848-8022-B4D9D907DCBC}" type="presOf" srcId="{81A9C00F-BDEB-45F6-9273-C4BD1924BBC5}" destId="{1AAC4899-A0B4-49C4-98B9-5B2A97E1F6CA}" srcOrd="1" destOrd="0" presId="urn:microsoft.com/office/officeart/2005/8/layout/radial1"/>
    <dgm:cxn modelId="{AD605FC9-9E37-4FA0-902F-7E6CE56F1857}" srcId="{D5CC7459-2EA0-4D72-BD1F-927BBEFA1269}" destId="{9EAD667A-795D-477F-A7B6-2D0FE9EB54E2}" srcOrd="3" destOrd="0" parTransId="{A1DD2F48-F23C-47FC-A606-112144CBCC65}" sibTransId="{8923BC0F-E499-4468-ACD1-D68EDB5605CF}"/>
    <dgm:cxn modelId="{74B92F32-2B28-46B8-B6E6-DDD874457DB1}" type="presOf" srcId="{D5CC7459-2EA0-4D72-BD1F-927BBEFA1269}" destId="{619EFB4C-E7F4-410A-A74B-BD065F68E929}" srcOrd="0" destOrd="0" presId="urn:microsoft.com/office/officeart/2005/8/layout/radial1"/>
    <dgm:cxn modelId="{1A9A18AF-0E4E-46E0-B4EB-CD0FA9252FC3}" srcId="{8FEE38A7-74C3-4603-BEB6-824E4596C25D}" destId="{D5CC7459-2EA0-4D72-BD1F-927BBEFA1269}" srcOrd="0" destOrd="0" parTransId="{E5086553-49DB-436A-B113-12DE9FC4EBE8}" sibTransId="{BADEEEC6-4741-45DC-8A65-B9783A3F445F}"/>
    <dgm:cxn modelId="{780D2966-8CC9-4E84-94DE-B692C41DEB6D}" srcId="{D5CC7459-2EA0-4D72-BD1F-927BBEFA1269}" destId="{B2C6A2A7-890C-4C5B-AF22-31F2D8AF7427}" srcOrd="0" destOrd="0" parTransId="{A8297BA1-D41A-472C-90E0-699AD452BA47}" sibTransId="{5DFFA8A9-E7C2-4944-8E4C-DF302D0DC3CE}"/>
    <dgm:cxn modelId="{11B43DF3-2858-4D9C-911E-5DC472686855}" type="presOf" srcId="{A1DD2F48-F23C-47FC-A606-112144CBCC65}" destId="{C6325797-C00B-424F-81CD-6BCB84D00B8C}" srcOrd="0" destOrd="0" presId="urn:microsoft.com/office/officeart/2005/8/layout/radial1"/>
    <dgm:cxn modelId="{FBB91FE6-A922-4C0D-9F31-1F5E633F2F5C}" type="presOf" srcId="{AA08786A-A824-4F07-BF68-1C5370F94DB7}" destId="{DE8E2AED-390F-41F9-B828-517EF6818235}" srcOrd="1" destOrd="0" presId="urn:microsoft.com/office/officeart/2005/8/layout/radial1"/>
    <dgm:cxn modelId="{AE056DB3-09B7-403C-916B-1BECDE92BDDD}" type="presOf" srcId="{5CD2DA2B-1FFF-442A-8F05-06D0896881D8}" destId="{256D70FE-00FE-472B-99F0-B362C719AE7B}" srcOrd="0" destOrd="0" presId="urn:microsoft.com/office/officeart/2005/8/layout/radial1"/>
    <dgm:cxn modelId="{68F4920E-1310-4200-AF05-5509823A658F}" type="presOf" srcId="{5CD2DA2B-1FFF-442A-8F05-06D0896881D8}" destId="{A8FA32E7-A22D-47BB-81CC-05CFAB4BE8BA}" srcOrd="1" destOrd="0" presId="urn:microsoft.com/office/officeart/2005/8/layout/radial1"/>
    <dgm:cxn modelId="{6866EEB1-DA58-4103-A318-03E01AB249CD}" type="presOf" srcId="{8FEE38A7-74C3-4603-BEB6-824E4596C25D}" destId="{79E243A7-1CE8-4C6E-AD5E-F9D22CE49853}" srcOrd="0" destOrd="0" presId="urn:microsoft.com/office/officeart/2005/8/layout/radial1"/>
    <dgm:cxn modelId="{19BC23A7-B4C6-4383-BE27-16A3356DCB2B}" type="presOf" srcId="{81A9C00F-BDEB-45F6-9273-C4BD1924BBC5}" destId="{76E0F5F6-A56E-405D-9E1B-95F013AA9B08}" srcOrd="0" destOrd="0" presId="urn:microsoft.com/office/officeart/2005/8/layout/radial1"/>
    <dgm:cxn modelId="{D76BCAAD-BC65-4C2B-912F-2342B207B315}" type="presOf" srcId="{A8297BA1-D41A-472C-90E0-699AD452BA47}" destId="{38B408D1-D242-4D44-9015-D145F492985F}" srcOrd="1" destOrd="0" presId="urn:microsoft.com/office/officeart/2005/8/layout/radial1"/>
    <dgm:cxn modelId="{B72CFB2B-B100-45FF-81D0-AD4F68BF68DF}" type="presOf" srcId="{09FCE79B-C588-4EAE-AD15-D91767C3E986}" destId="{A65564C4-069B-4207-884F-50B8DB283DF6}" srcOrd="0" destOrd="0" presId="urn:microsoft.com/office/officeart/2005/8/layout/radial1"/>
    <dgm:cxn modelId="{CB7EB1FE-1C23-45E2-B9EB-3869524A0989}" type="presParOf" srcId="{79E243A7-1CE8-4C6E-AD5E-F9D22CE49853}" destId="{619EFB4C-E7F4-410A-A74B-BD065F68E929}" srcOrd="0" destOrd="0" presId="urn:microsoft.com/office/officeart/2005/8/layout/radial1"/>
    <dgm:cxn modelId="{6728ACE6-8ED7-444F-BBCC-9C2A476754EF}" type="presParOf" srcId="{79E243A7-1CE8-4C6E-AD5E-F9D22CE49853}" destId="{AB6D87CB-14AB-4A2F-9FB1-A45413A23944}" srcOrd="1" destOrd="0" presId="urn:microsoft.com/office/officeart/2005/8/layout/radial1"/>
    <dgm:cxn modelId="{B3DCFD95-4740-4145-A6B0-0FECAA9A598A}" type="presParOf" srcId="{AB6D87CB-14AB-4A2F-9FB1-A45413A23944}" destId="{38B408D1-D242-4D44-9015-D145F492985F}" srcOrd="0" destOrd="0" presId="urn:microsoft.com/office/officeart/2005/8/layout/radial1"/>
    <dgm:cxn modelId="{AD670139-5C42-4360-A61D-095F834C6D0D}" type="presParOf" srcId="{79E243A7-1CE8-4C6E-AD5E-F9D22CE49853}" destId="{1577025D-0C87-421D-A9B7-9D4BEC6CEA2E}" srcOrd="2" destOrd="0" presId="urn:microsoft.com/office/officeart/2005/8/layout/radial1"/>
    <dgm:cxn modelId="{936FC6FB-AEBD-401F-9284-488716FCDAE7}" type="presParOf" srcId="{79E243A7-1CE8-4C6E-AD5E-F9D22CE49853}" destId="{CD688815-9B7F-4731-B280-E1EAB5B994C3}" srcOrd="3" destOrd="0" presId="urn:microsoft.com/office/officeart/2005/8/layout/radial1"/>
    <dgm:cxn modelId="{23A295A5-CC03-4D84-8542-0B64FB9E9AE2}" type="presParOf" srcId="{CD688815-9B7F-4731-B280-E1EAB5B994C3}" destId="{DE8E2AED-390F-41F9-B828-517EF6818235}" srcOrd="0" destOrd="0" presId="urn:microsoft.com/office/officeart/2005/8/layout/radial1"/>
    <dgm:cxn modelId="{147DE6F0-EACD-4EF7-8646-539151498148}" type="presParOf" srcId="{79E243A7-1CE8-4C6E-AD5E-F9D22CE49853}" destId="{EAE581C3-A1D0-40FC-8577-7FF36C5E437A}" srcOrd="4" destOrd="0" presId="urn:microsoft.com/office/officeart/2005/8/layout/radial1"/>
    <dgm:cxn modelId="{5A330C60-7BEF-4F63-8909-E483165A452A}" type="presParOf" srcId="{79E243A7-1CE8-4C6E-AD5E-F9D22CE49853}" destId="{A65564C4-069B-4207-884F-50B8DB283DF6}" srcOrd="5" destOrd="0" presId="urn:microsoft.com/office/officeart/2005/8/layout/radial1"/>
    <dgm:cxn modelId="{16946280-126B-439A-9BFC-74976F83CBA5}" type="presParOf" srcId="{A65564C4-069B-4207-884F-50B8DB283DF6}" destId="{FDAAD02D-65EB-481A-BBF3-6CB1E30AAD96}" srcOrd="0" destOrd="0" presId="urn:microsoft.com/office/officeart/2005/8/layout/radial1"/>
    <dgm:cxn modelId="{117CFA17-FBD5-4F1A-B125-F15DEA6DEE32}" type="presParOf" srcId="{79E243A7-1CE8-4C6E-AD5E-F9D22CE49853}" destId="{84C4E3D8-9B0A-4CB0-A977-B59E171AF5B2}" srcOrd="6" destOrd="0" presId="urn:microsoft.com/office/officeart/2005/8/layout/radial1"/>
    <dgm:cxn modelId="{0443C754-7ADE-4AA7-A4FE-43A6C4601C18}" type="presParOf" srcId="{79E243A7-1CE8-4C6E-AD5E-F9D22CE49853}" destId="{C6325797-C00B-424F-81CD-6BCB84D00B8C}" srcOrd="7" destOrd="0" presId="urn:microsoft.com/office/officeart/2005/8/layout/radial1"/>
    <dgm:cxn modelId="{43870C43-B6EA-42EB-99A6-8D57F173BADE}" type="presParOf" srcId="{C6325797-C00B-424F-81CD-6BCB84D00B8C}" destId="{2A64E5C3-9277-4404-9DF2-5FEB077BBC98}" srcOrd="0" destOrd="0" presId="urn:microsoft.com/office/officeart/2005/8/layout/radial1"/>
    <dgm:cxn modelId="{EB2A0FFC-8535-404D-9F4F-3C96480FCC89}" type="presParOf" srcId="{79E243A7-1CE8-4C6E-AD5E-F9D22CE49853}" destId="{5CAD49FC-082C-4FEE-8731-82CFE1DAEC92}" srcOrd="8" destOrd="0" presId="urn:microsoft.com/office/officeart/2005/8/layout/radial1"/>
    <dgm:cxn modelId="{1F018CEA-C65B-4E6C-9CCA-9C41228AEFA9}" type="presParOf" srcId="{79E243A7-1CE8-4C6E-AD5E-F9D22CE49853}" destId="{76E0F5F6-A56E-405D-9E1B-95F013AA9B08}" srcOrd="9" destOrd="0" presId="urn:microsoft.com/office/officeart/2005/8/layout/radial1"/>
    <dgm:cxn modelId="{3454675B-7238-4A76-8473-A33066B81322}" type="presParOf" srcId="{76E0F5F6-A56E-405D-9E1B-95F013AA9B08}" destId="{1AAC4899-A0B4-49C4-98B9-5B2A97E1F6CA}" srcOrd="0" destOrd="0" presId="urn:microsoft.com/office/officeart/2005/8/layout/radial1"/>
    <dgm:cxn modelId="{1EF23177-BBE0-4D38-97BF-0DF3F5504E45}" type="presParOf" srcId="{79E243A7-1CE8-4C6E-AD5E-F9D22CE49853}" destId="{8C58C806-2515-4AF8-845A-C161517F5AD9}" srcOrd="10" destOrd="0" presId="urn:microsoft.com/office/officeart/2005/8/layout/radial1"/>
    <dgm:cxn modelId="{28D92EF9-5DCB-4138-B22C-E77348A0ACDA}" type="presParOf" srcId="{79E243A7-1CE8-4C6E-AD5E-F9D22CE49853}" destId="{256D70FE-00FE-472B-99F0-B362C719AE7B}" srcOrd="11" destOrd="0" presId="urn:microsoft.com/office/officeart/2005/8/layout/radial1"/>
    <dgm:cxn modelId="{222A8D9A-F83C-4501-A040-72B70C656FCD}" type="presParOf" srcId="{256D70FE-00FE-472B-99F0-B362C719AE7B}" destId="{A8FA32E7-A22D-47BB-81CC-05CFAB4BE8BA}" srcOrd="0" destOrd="0" presId="urn:microsoft.com/office/officeart/2005/8/layout/radial1"/>
    <dgm:cxn modelId="{589348C8-8568-483D-AF12-FC0B19E5966E}" type="presParOf" srcId="{79E243A7-1CE8-4C6E-AD5E-F9D22CE49853}" destId="{2A05590C-0415-49CC-A13B-88B7D8627852}" srcOrd="12" destOrd="0" presId="urn:microsoft.com/office/officeart/2005/8/layout/radial1"/>
    <dgm:cxn modelId="{D9756F4B-3B92-4CF5-AF8D-B350AAA58A4A}" type="presParOf" srcId="{79E243A7-1CE8-4C6E-AD5E-F9D22CE49853}" destId="{867E8E3E-51E8-4205-9AB8-58DF38EB52F5}" srcOrd="13" destOrd="0" presId="urn:microsoft.com/office/officeart/2005/8/layout/radial1"/>
    <dgm:cxn modelId="{840170C9-33E9-4E19-8FB5-5D9A36E541B0}" type="presParOf" srcId="{867E8E3E-51E8-4205-9AB8-58DF38EB52F5}" destId="{6934EC78-FDB4-4A84-A353-79E71C1B9979}" srcOrd="0" destOrd="0" presId="urn:microsoft.com/office/officeart/2005/8/layout/radial1"/>
    <dgm:cxn modelId="{CA9FA459-9D60-4B71-859A-CDDACF73EED0}" type="presParOf" srcId="{79E243A7-1CE8-4C6E-AD5E-F9D22CE49853}" destId="{A050842E-8195-4D6C-9071-BB6717DB6D05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39:34.88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149 25,'0'74,"25"75,-25 75,25 73,-50-24,25-25,0-50,0-98,0-100</inkml:trace>
  <inkml:trace contextRef="#ctx0" brushRef="#br0" timeOffset="359">0 1017,'50'-25,"74"1,0-26,0-24,-124 74</inkml:trace>
  <inkml:trace contextRef="#ctx0" brushRef="#br0" timeOffset="640">645 0,'0'50,"-49"148,24 100,0 99,0-75,25-99,25-98,25-125,-50 0</inkml:trace>
  <inkml:trace contextRef="#ctx0" brushRef="#br0" timeOffset="953">893 992,'-25'50,"-24"49,24 75,50 24,49-173,1-75,-1-98,-49-26,-100 25,1 75,24 148,50-74</inkml:trace>
  <inkml:trace contextRef="#ctx0" brushRef="#br0" timeOffset="1375">1216 918,'0'-25,"0"50,24 149,-24 49,25-25,0-148,0-50,25-50,-1-123,-24 24,49 74,-24 125,0 124,24-50,-24-100,-26-48,26-150,-25-49,49 0,-24 99,-1 124,-49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44:26.01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272 74,'0'50,"0"99,-74 74,0-24,-1-51,26-73,49-75,24-25,51-25,49 50,-25 50,0-50,-24-99,-75 99</inkml:trace>
  <inkml:trace contextRef="#ctx0" brushRef="#br0" timeOffset="454">322 496,'99'-25,"0"-24,-49-75,-50 124</inkml:trace>
  <inkml:trace contextRef="#ctx0" brushRef="#br0" timeOffset="672">372 74,'74'-24,"25"-26,100 50,-199 0</inkml:trace>
  <inkml:trace contextRef="#ctx0" brushRef="#br0" timeOffset="891">793 422,'25'49,"74"51,1 48,-51-24,50-148,-99 24</inkml:trace>
  <inkml:trace contextRef="#ctx0" brushRef="#br0" timeOffset="1141">1091 471,'-74'149,"-1"0,26-50,123-124,-74 25</inkml:trace>
  <inkml:trace contextRef="#ctx0" brushRef="#br0" timeOffset="1375">1463 918,'0'273,"25"-75,-25-173,-25-75,25-123,-25-100,50 25,49 49,50 150,-24 74,-51 99,-123 24,-50-24,25-74,49-75,50 0,99 1,50-1,25-50,-75-24,-74-25,-25 75,-75 24,-49 99,50 100,74-50,99-50,25-99,0-49,0 0,-74-26,-25 76,-25 24,0 0,0 24,0-24,24 0,-24-24,0 24,0 99,0 25,-24-124,48-25,-48-74,48-25,1 99,50 25,24 0,25 50,-99 49,-25-25,0-49,24-149,-24 124</inkml:trace>
  <inkml:trace contextRef="#ctx0" brushRef="#br0" timeOffset="2750">2753 695,'0'0,"-25"-50,50-74,24 25,1 99,-25 74,0 100,-1-125,1-98,50-75,-1 25,-74 123,25 76,49-1,1-99,-1-99,-49-1,-50 26,-49 74,-1 74,51 50,98-24,25-76,-49-24,-1-24,-24-1,-25-25,25-49,49 49,1 50,-26 100,1-1,0-74,24-224,-74 199</inkml:trace>
  <inkml:trace contextRef="#ctx0" brushRef="#br0" timeOffset="3610">4068 0,'-25'198,"25"100,0-124,0-199,0 25</inkml:trace>
  <inkml:trace contextRef="#ctx0" brushRef="#br0" timeOffset="3797">3844 397,'75'25,"74"-25,-149 0</inkml:trace>
  <inkml:trace contextRef="#ctx0" brushRef="#br0" timeOffset="3938">4514 298,'-25'0,"-74"49,25 26,98 24,26 0,-25-74,-25 25,-75-26,-73 26,148-50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44:57.10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174 1004,'0'100,"-25"51,0 50,-24-1,-1-74,25-101,25-176,0 151</inkml:trace>
  <inkml:trace contextRef="#ctx0" brushRef="#br0" timeOffset="250">174 1004,'25'0,"49"50,0 76,1 49,-26 1,1-101,-25-50,-25-125,25-76,-25-75,49 76,1 74,-1 76,-49 25</inkml:trace>
  <inkml:trace contextRef="#ctx0" brushRef="#br0" timeOffset="640">794 1405,'49'0,"1"-50,-25-50,-25 50,-25-1,-25 127,-24 49,74 51,74-51,1-125,49-100,-25-51,-49 26,-1 50,-24 50,-25 25,0 75,0 101,0-26,25-150,0-75,49 0,0 75,1 50,-26-50,1-50,-25-76,-1 1,26 99,-50 26</inkml:trace>
  <inkml:trace contextRef="#ctx0" brushRef="#br0" timeOffset="1437">2034 1029,'-75'50,"50"76,75-1,0-50,-75-24,-50-26,1-25,49-101,25 101</inkml:trace>
  <inkml:trace contextRef="#ctx0" brushRef="#br0" timeOffset="1765">2430 1581,'0'301,"-24"-125,-1-151,0-125,0-202,50-24,74 125,0 101,0 125,-74 126,-124-26,25-49,-25-76,99 0</inkml:trace>
  <inkml:trace contextRef="#ctx0" brushRef="#br0" timeOffset="2203">3001 1054,'0'-25,"-50"25,0 50,-24 76,49-1,75-100,24-75,1-75,-51 24,1 76,0 151,-25 24,99-75,-24-75,49 0,-25 76,-50 124,-24 1,-74-100,49-101,-25-126,0-150,50-50,74 150,0 101,-49 100,-50 100,-25 26,25-76,50-100,24-50,0 0,-74-51,-25 76,-24 75,-1 75,50 26,75-1,-1-99,25-52,-24-49,-51-25,1-76,0 101,25 100,-1 75,-49-100</inkml:trace>
  <inkml:trace contextRef="#ctx0" brushRef="#br0" timeOffset="3906">5381 0,'-50'100,"-98"227,-51 99,1-74,49-101,100-151,49-100</inkml:trace>
  <inkml:trace contextRef="#ctx0" brushRef="#br0" timeOffset="4187">5108 1004,'0'176,"-49"-26,49-125,-25-125,50-126,74-25,25 125,-25 126,-49 201,-26 75,-48-175,24-101,24-151,51-75,24 51,0 149,-49 127,-50 175,0-50,74-176,-74-50</inkml:trace>
  <inkml:trace contextRef="#ctx0" brushRef="#br0" timeOffset="4765">6100 728,'-49'75,"-1"126,25-51,75-150,24-125,25-51,-49 76,-50 150,0 126,0-1,74-149,-74-26</inkml:trace>
  <inkml:trace contextRef="#ctx0" brushRef="#br0" timeOffset="5156">6670 652,'0'0,"-49"-25,-50 76,24 99,50 51,50-126,25-150,49-76,-25 1,-49 100,-25 125,0 176,-25 150,1-99,-100-177,24-75,-24-100,50-201,74 251</inkml:trace>
  <inkml:trace contextRef="#ctx0" brushRef="#br0" timeOffset="5718">6968 728,'-25'-25,"0"50,-74 75,25 76,99-101,49-100,25-126,-24 1,-1 125,-49 100,-25 76,49-76,-49-75</inkml:trace>
  <inkml:trace contextRef="#ctx0" brushRef="#br0" timeOffset="6140">7290 678,'100'-26,"-26"52,-49 24,-50 0,-49 75,24-49,50-51,25 0,49-75,25-26,0-24,-24 75,-75 100,0 51,25-126,74-151,-99 151</inkml:trace>
  <inkml:trace contextRef="#ctx0" brushRef="#br0" timeOffset="6578">7935 351,'0'76,"0"-76</inkml:trace>
  <inkml:trace contextRef="#ctx0" brushRef="#br0" timeOffset="6703">7885 903,'0'-75,"50"-25,0 50,-1 100,1 75,-1-75,75-75,-49-50,-26-25,-73-26,-26 76,-24 125,49 76,74-51,51-24,48-102,-148 26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45:27.04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94 819,'-25'0,"25"124,0 49,-25 26,1-100,24-74,-25-75,25-99,49-99,75-25,-24 50,49 124,-50 149,-25 173,-49 99,-50-74,1-124,-26-99,-49-174,99 149</inkml:trace>
  <inkml:trace contextRef="#ctx0" brushRef="#br0" timeOffset="562">168 1017,'75'-25,"99"25,-25-25,-50 50,0 149,-24 24,-75-173,0-50,-25-99,50-74,49 123,50 75,0 124,-124-124</inkml:trace>
  <inkml:trace contextRef="#ctx0" brushRef="#br0" timeOffset="922">1335 943,'-75'0,"1"99,24 124,75-24,99-175,0-148,75-223,-199 347</inkml:trace>
  <inkml:trace contextRef="#ctx0" brushRef="#br0" timeOffset="1203">1732 521,'-25'198,"50"150,0-75,-25-199,0-74,-25-74,25-100,50 25,-1 75,1 49,-1 50,-24 49,25 50,-25 25,0-99,-1-75,26-74,0-75,-1 149,-24 149,0 75,0-150,49-247,-74 198</inkml:trace>
  <inkml:trace contextRef="#ctx0" brushRef="#br0" timeOffset="1797">2352 670,'-24'74,"24"-74</inkml:trace>
  <inkml:trace contextRef="#ctx0" brushRef="#br0" timeOffset="1953">2452 819,'0'99,"0"149,74-50,-24-222,-1-100,51-50,-76 174,51 74,24-74,-24-49,-26-51,-74-24,-24 50,-50 148,74 150,50-26,99-148,49-174,-173 124</inkml:trace>
  <inkml:trace contextRef="#ctx0" brushRef="#br0" timeOffset="2437">3469 769,'-25'-25,"-99"25,75 99,49 25,99 25,-25-99,-74 0,-74 24,-50-24,25-50,99 0</inkml:trace>
  <inkml:trace contextRef="#ctx0" brushRef="#br0" timeOffset="2922">4189 74,'-25'125,"-124"247,-25 124,26-75,-26-98,174-323</inkml:trace>
  <inkml:trace contextRef="#ctx0" brushRef="#br0" timeOffset="4594">4636 174,'0'25,"0"99,-25 99,25 50,-50-100,50-49,25-99,-25-25</inkml:trace>
  <inkml:trace contextRef="#ctx0" brushRef="#br0" timeOffset="5062">5057 620,'-49'174,"49"-25,0-125,0-197,0 173</inkml:trace>
  <inkml:trace contextRef="#ctx0" brushRef="#br0" timeOffset="5218">5082 422,'25'-75,"-25"75</inkml:trace>
  <inkml:trace contextRef="#ctx0" brushRef="#br0" timeOffset="5375">5355 0,'-25'273,"25"124,-24-199,-1-198,50-124,24-25,26 50,49 99,-50 124,-99 0,-49 25,-50-75,49-98,51-51,48-74,-24 149</inkml:trace>
  <inkml:trace contextRef="#ctx0" brushRef="#br0" timeOffset="5828">5728 843,'0'50,"0"-75,24-74,1-50,50 25,49 124,-124 0</inkml:trace>
  <inkml:trace contextRef="#ctx0" brushRef="#br0" timeOffset="6078">6224 521,'-75'-25,"1"25,49 124,0 25,75-50,24-99,1-99,-25-50,-50 25,0 99,0 125,24 98,51-99,24-99,-24-99,-26-25,-24 74,0 150,-50 73,25-98,0-125,25-74,0-25,24 75,51 49,-1 0,-25 50,-24 74,-50 25,0-74,25-149,-25 99</inkml:trace>
  <inkml:trace contextRef="#ctx0" brushRef="#br0" timeOffset="6828">7167 149,'0'124,"0"-124</inkml:trace>
  <inkml:trace contextRef="#ctx0" brushRef="#br0" timeOffset="6937">7291 546,'75'-50,"-26"-49,-49 25,-49 74,-26 124,25 74,75-74,50-124,98-174,-173 174</inkml:trace>
  <inkml:trace contextRef="#ctx0" brushRef="#br0" timeOffset="7218">7738 223,'-75'25,"26"25,49 99,49 24,-24-74,-25-49,-49 24,-76 26,-123-51,248-49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46:14.32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-1 174,'25'49,"0"50,25 25,-1 0,51-75,-26-123,-74 74</inkml:trace>
  <inkml:trace contextRef="#ctx0" brushRef="#br0" timeOffset="250">595 0,'-25'174,"-74"147,-25 51,50-75,24-124,75-148,-25-25</inkml:trace>
  <inkml:trace contextRef="#ctx0" brushRef="#br0" timeOffset="484">546 1040,'99'-25,"0"-49,-74-50,0 25,-75 74,-24 75,-1 148,50 49,75-98,49-124,50-223,-149 198</inkml:trace>
  <inkml:trace contextRef="#ctx0" brushRef="#br0" timeOffset="891">1216 718,'-25'347,"25"-149,0-198,74-273,-74 273</inkml:trace>
  <inkml:trace contextRef="#ctx0" brushRef="#br0" timeOffset="1094">1637 396,'-50'273,"-24"-1,74-99,24-173,-24 0</inkml:trace>
  <inkml:trace contextRef="#ctx0" brushRef="#br0" timeOffset="1313">1860 1114,'25'0,"25"-49,-50-75,0 0,-25 50,0 123,0 100,25-149</inkml:trace>
  <inkml:trace contextRef="#ctx0" brushRef="#br0" timeOffset="1641">2208 619,'0'0,"-25"25,25 123,-25 75,25-149,25-98,25-75,49-50,-25 124,1 149,-1-25,-49-99,0-49,-25-26,25-73,24 24,75 75,-124 49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46:16.74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212 0,'0'0,"0"0,0 0,-25 0,25-25,0 25,0 0,0 0,0 0,0 0,0 0,0 303,-25 50,0 50,0-50,0-152,25-150,-50-127,25-151,0-100,75 24,0 51,100 51,-25 125,0 152,-75 50,-100 0,-100 0,75-26,-25-150,100 50</inkml:trace>
  <inkml:trace contextRef="#ctx0" brushRef="#br0" timeOffset="812">811 227,'-25'0,"0"-25,-50 76,1 100,74 50,49-175,26-102,0-75,0 25,-50 101,0 125,-25 77,50-177,49-76,51-75,-75 75,-50 26,-100 75,0 51,25-51,50-25,75 0,25 50,0 26,-75 100,-75 127,-50-76,25-101,0-152,50-100,100-75,50 24,50-24,-25 24,-50 51,-75 0,-50 101,-50 76,-25 150,75 1,100-152,99-151,-174 101</inkml:trace>
  <inkml:trace contextRef="#ctx0" brushRef="#br0" timeOffset="1812">2159 26,'-50'0,"-50"50,75 51,75 75,25-50,-75-25,-25-25,-50-1,-25-75,100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40:54.85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151 24,'0'0,"0"125,-50 98,1 0,24 0,0-99,25-25,0-99</inkml:trace>
  <inkml:trace contextRef="#ctx0" brushRef="#br0" timeOffset="422">820 149,'-25'0,"-25"24,-49 100,0 50,74 74,25-50,75-74,49-99,24-74,50-150,-198 199</inkml:trace>
  <inkml:trace contextRef="#ctx0" brushRef="#br0" timeOffset="844">1612 173,'-24'174,"-1"74,25 0,-25-74,25-125,-25-98,25 49</inkml:trace>
  <inkml:trace contextRef="#ctx0" brushRef="#br0" timeOffset="1187">1216 198,'74'-25,"125"1,23-26,51 0,-75 1,-198 49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43:20.67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0,'0'0,"0"0,0 0,0 0,0 0,0 0,0 25,0 0,0 49,0 50,0 74,25 25,-25-25,0-49,0-1,-25-74,25-74</inkml:trace>
  <inkml:trace contextRef="#ctx0" brushRef="#br0" timeOffset="515">224 966,'0'124,"0"-99,0-25,-25-99,50-50,49-24,25 98,-25 75,-24 99,0 100,-50-26,0-99,0-99,0 25</inkml:trace>
  <inkml:trace contextRef="#ctx0" brushRef="#br0" timeOffset="953">992 124,'50'50,"-26"123,-24 124,-24-24,24-75,0-124,-25-124,25 50</inkml:trace>
  <inkml:trace contextRef="#ctx0" brushRef="#br0" timeOffset="1250">893 768,'74'-74,"50"24,25 1,25 24,-174 25</inkml:trace>
  <inkml:trace contextRef="#ctx0" brushRef="#br0" timeOffset="1484">1463 892,'50'0,"24"-99,0 0,-74 24,-24 51,-76 48,26 75,49 75,50-1,74-123,25-100,-49-24,-1 99,-74 24,0-24,0-75,25-73,49-76,1 100,-75 99</inkml:trace>
  <inkml:trace contextRef="#ctx0" brushRef="#br0" timeOffset="2031">2207 991,'-25'-25,"50"-74,24-74,51 74,-26 99,-24 49,-26 124,1-24,25-124,49-75,-25-24,1-50,-26 0,-74 50,-49 74,0 124,74 24,49-48,50-76,1-73,73-125,-173 174</inkml:trace>
  <inkml:trace contextRef="#ctx0" brushRef="#br0" timeOffset="2625">3397 149,'-25'99,"-25"223,26 0,-1-174,0-148,25 0</inkml:trace>
  <inkml:trace contextRef="#ctx0" brushRef="#br0" timeOffset="2859">3149 595,'223'-50,"174"1,-397 49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47:25.84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695 19,'-74'-24,"-26"24,-24 24,-25 76,-24 49,98-24,75-75,75-25,98 25,26 24,-50 76,-25-51,-99 1,-125 24,-24-24,-49-25,98-75,50-50,25 50</inkml:trace>
  <inkml:trace contextRef="#ctx0" brushRef="#br0" timeOffset="563">844 816,'0'175,"-25"-26,25-124,0-50,0-149,74-50,26 49,-1 126,-25 123,-24 175,-50-50,-25-124,25-75,25-124,0-76,74 26,25 99,-74 125,-1 125,-49 74,0-125,75-124,-75 0</inkml:trace>
  <inkml:trace contextRef="#ctx0" brushRef="#br0" timeOffset="1172">1985 667,'-50'0,"-24"100,0 99,74-25,74-149,25-50,-49-99,-1-26,-49 26,-24 74,24 100,-25 124,50 25,49-124,25-150,1-99,-26 49,-49 150,-50 125,-25-1,50-174,25-99,25-51,-25 150,-1 100,26-25,74-125,-25-124,-24-50,-1 75,-49 223,-99 225,49 150,25-125,0-324,0 25</inkml:trace>
  <inkml:trace contextRef="#ctx0" brushRef="#br0" timeOffset="2078">2779 791,'149'0,"124"-74,-273 74</inkml:trace>
  <inkml:trace contextRef="#ctx0" brushRef="#br0" timeOffset="2250">3796 244,'-25'224,"1"224,48-174,-48-349,24 75</inkml:trace>
  <inkml:trace contextRef="#ctx0" brushRef="#br0" timeOffset="2484">3498 318,'174'-74,"49"-1,25-25,-99 50,-149 50</inkml:trace>
  <inkml:trace contextRef="#ctx0" brushRef="#br0" timeOffset="2766">4143 393,'25'249,"75"75,-51-200,1-99,-25-75,24-224,75-149,25 149,0 199,-149 75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47:55.55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718 0,'-50'0,"-74"0,1 73,-51 1,75 48,-25 49,99 1,100-50,49-73,74-98,25-147,-223 196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47:55.957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49 615,'0'205,"0"128,0-128,0-205,0 0</inkml:trace>
  <inkml:trace contextRef="#ctx0" brushRef="#br0" timeOffset="203">0 513,'74'-26,"100"154,-50 102,-25-24,-149-78,-49-25,0-27,-50-102,99-76,50 102</inkml:trace>
  <inkml:trace contextRef="#ctx0" brushRef="#br0" timeOffset="594">917 333,'-74'384,"-1"27,26-129,24-129,75-204,-50 51</inkml:trace>
  <inkml:trace contextRef="#ctx0" brushRef="#br0" timeOffset="984">1339 589,'-25'103,"0"153,25 26,25-180,-50-204,25 102</inkml:trace>
  <inkml:trace contextRef="#ctx0" brushRef="#br0" timeOffset="1203">1314 615,'74'0,"26"77,48 51,-73 0,-100 0,-74 52,-25-52,0-102,74-154,50 128</inkml:trace>
  <inkml:trace contextRef="#ctx0" brushRef="#br0" timeOffset="1578">1859 615,'0'52,"75"178,-26 52,1-205,-50-129,50-101,-1-103,1 50,24 130,-24 101,-50-25</inkml:trace>
  <inkml:trace contextRef="#ctx0" brushRef="#br0" timeOffset="1922">2579 589,'-25'334,"25"-78,0-282,0 26</inkml:trace>
  <inkml:trace contextRef="#ctx0" brushRef="#br0" timeOffset="2109">2554 359,'124'51,"74"128,-99 27,-123-53,-26 1,-99-26,50-76,25-181,74 129</inkml:trace>
  <inkml:trace contextRef="#ctx0" brushRef="#br0" timeOffset="2438">3199 0,'0'154,"0"128,0-282</inkml:trace>
  <inkml:trace contextRef="#ctx0" brushRef="#br0" timeOffset="2625">3422 564,'-75'77,"26"51,123 0,1-51,-51-52,-24 27,-49-27,-50 27,24-52,75 0</inkml:trace>
  <inkml:trace contextRef="#ctx0" brushRef="#br0" timeOffset="2969">3769 1306,'0'0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39:36.96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412 0,'25'74,"-25"125,-49 99,1 50,-25-75,48-149,1-74,0-150,24 100</inkml:trace>
  <inkml:trace contextRef="#ctx0" brushRef="#br0" timeOffset="344">0 919,'97'0,"0"-25,73 0,-73 0,24 0,-97 25,1 25,-74 99,25 50,24 0,48-124,25-75,24-74,-48-75,-49 0,-97 75,-25 99,74 99,48-99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48:38.42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61 396,'0'74,"24"75,1 99,-25-25,-25-75,1-49,-1-123,1-75,24-149,49-25,74 1,-49 74,73 74,-73 173,24 199,-48 99,-50-50,0-148,-25-124,-49-149,74 124</inkml:trace>
  <inkml:trace contextRef="#ctx0" brushRef="#br0" timeOffset="594">208 693,'99'-24,"48"-26,50-123,-197 173</inkml:trace>
  <inkml:trace contextRef="#ctx0" brushRef="#br0" timeOffset="750">1045 0,'0'198,"0"149,24 24,-24-222,25-149,0-50,-1-98,-73-26,-49 100,24 173,0 75,74 24,74-74,0-149,122-173,-196 198</inkml:trace>
  <inkml:trace contextRef="#ctx0" brushRef="#br0" timeOffset="1203">1463 594,'0'198,"49"50,-24-198,-1-100,26-148,23-75,50 125,-123 148</inkml:trace>
  <inkml:trace contextRef="#ctx0" brushRef="#br0" timeOffset="1859">208 1684,'74'-24,"74"-1,73-25,1-24,48 24,1 1,-25 24,24-49,-270 74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49:16.62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123 403,'0'248,"-49"25,25-74,24-100,-50-173,50 74</inkml:trace>
  <inkml:trace contextRef="#ctx0" brushRef="#br0" timeOffset="266">99 106,'98'-75,"75"51,-75-1,25 50,-123-25</inkml:trace>
  <inkml:trace contextRef="#ctx0" brushRef="#br0" timeOffset="532">123 701,'74'-50,"25"1,98-50,-197 99</inkml:trace>
  <inkml:trace contextRef="#ctx0" brushRef="#br0" timeOffset="719">739 627,'-49'49,"24"26,1 74,24 24,74-123,-1-125,26-123,-50 24,-24 75,-25 173,24 150,26-26,48-247,-98 49</inkml:trace>
  <inkml:trace contextRef="#ctx0" brushRef="#br0" timeOffset="1078">1379 478,'-49'0,"-74"74,98 50,50 0,74-24,-99 24,-50 0,-24-50,25-223,49 149</inkml:trace>
  <inkml:trace contextRef="#ctx0" brushRef="#br0" timeOffset="1438">1626 131,'24'272,"1"101,24-150,50-174,-50-98,0-26,-24-73,-74-26,24 75,-24 148,24 125,74 99,25-199,0-123,0-100,-25-25,25 100,25 123,-50-24,-49-124,0 99</inkml:trace>
  <inkml:trace contextRef="#ctx0" brushRef="#br0" timeOffset="2016">1675 379,'148'-25,"147"-50,-295 75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49:18.82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200 0,'25'273,"-25"174,0-124,-25-274,25-49</inkml:trace>
  <inkml:trace contextRef="#ctx0" brushRef="#br0" timeOffset="219">0 819,'150'-49,"-50"24,25 0,-50 174,-25 25,26-174,-1-75,-75-49,-50 0,-51 50,51 98,50-24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49:19.48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251 691,'-75'0,"-50"75,100 25,75 24,75 0,-100-24,-75 49,-50-49,24-150,51-74,101 49,74 25,-50-74,51-26,-101 51,-25 49,-75 25,0 100,-25 99,100-25,-25-149</inkml:trace>
  <inkml:trace contextRef="#ctx0" brushRef="#br0" timeOffset="578">928 766,'-100'0,"25"100,50 99,25-25,50-149,25-100,0-99,-49 0,-1 49,-25 150,0 124,25 100,25-174,25-125,0-74,-50-1,1 51,24 99,25-50,25-25,-24-50,-26 75,-75 75,-26 124,1 50,75-174,26-124,49-101,0-49,26-49,-76 49,-25 49,-25 150,-25 200,0 248,0-50,25-323,50-150,50-99,25 149,-49 125,-26 99,25-49,-75-125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49:28.07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11 620,'0'0,"0"25,0 49,-24 75,48 74,1-74,25-100,0-73,49-100,-24-75,24-49,-24 75,-50 99,-25 148,0 174,25 49,25-222,24-125,26 25,-26 149,-24 124,-25-50,-50-173,0-124,0-174,50-74,75 99,24 174,-24 124,-51 98,-148 51,-1-1,-24-99,74-99,100-149,-50 149</inkml:trace>
  <inkml:trace contextRef="#ctx0" brushRef="#br0" timeOffset="969">1753 223,'0'25,"0"124,25 223,-25-25,0-298,0-148,0 99</inkml:trace>
  <inkml:trace contextRef="#ctx0" brushRef="#br0" timeOffset="1234">1529 868,'75'-25,"99"25,-25-49,-49 24,-51 25,-24 99,0 99,50-74,-1-198,1-75,-50-24,-75 49,-25 74,-24 124,74 100,25-174</inkml:trace>
  <inkml:trace contextRef="#ctx0" brushRef="#br0" timeOffset="1750">2872 75,'0'173,"0"199,25-99,-25-199,25-74,-25-25,-50-99,-49 25,-26 124,1 99,49 25,75-50,75-74,99-100,75-173,-249 248</inkml:trace>
  <inkml:trace contextRef="#ctx0" brushRef="#br0" timeOffset="2187">3295 546,'-49'0,"-1"49,-25 100,50 74,100-124,-25-148,-1-100,26-25,-50 100,-25 124,50 173,-25-149,24-173,26-149,0-49,-51 49,1 173,-50 199,1 248,24 74,0-446</inkml:trace>
  <inkml:trace contextRef="#ctx0" brushRef="#br0" timeOffset="2734">3743 744,'75'124,"-1"-99,1-100,-25-49,-25 1,-100 48,0 150,26 123,73-49,26-125,25-73,0-199,-75 248</inkml:trace>
  <inkml:trace contextRef="#ctx0" brushRef="#br0" timeOffset="3156">3644 323,'99'0,"150"-100,-249 100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49:45.01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99,'0'0,"50"99,-1 149,1 50,0-100,-26-123,1-75,-25-124,25-149,25-25,24 100,1 98,49 76,-124 24</inkml:trace>
  <inkml:trace contextRef="#ctx0" brushRef="#br0" timeOffset="422">819 347,'-99'25,"24"74,26 99,49 26,49-150,1-173,25-100,-1-24,-49 124,0 149,0 222,49-24,25-322,-99 74</inkml:trace>
  <inkml:trace contextRef="#ctx0" brushRef="#br0" timeOffset="843">1216 248,'-99'99,"74"0,75 25,74-25,-74-24,-75 74,-50-25,-24-75,99-49</inkml:trace>
  <inkml:trace contextRef="#ctx0" brushRef="#br0" timeOffset="1218">1688 24,'25'348,"0"73,-50-173,0-223,25-25</inkml:trace>
  <inkml:trace contextRef="#ctx0" brushRef="#br0" timeOffset="1422">1415 620,'124'-25,"0"-25,100 1,49-50,-273 99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49:46.70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223 597,'-50'-25,"-24"25,24 74,1 76,73 49,26-150,0-123,-1-75,1-50,0 24,-50 101,0 99,24 124,1 50,25-124,49-100,-24-25,-51-25,1 50,0 100,-50 0,25-75,0-25,0-75,25-49,25 0,24 99,-24 150,-50 74,0-100,25-123,24-76,1 1,24 74,-49 100,0 49,0-74,24-75,-24 26,0 48,0 126,-25-26,49-74,1-100,0-49,-1-1,1 1,-50 49,0 75,0 149,25-25,24-124,1-75,0-49,-50-51,-25 26,-25 99,50 25,0 0,75 0,-1 25,-24 75,-26 24,-24-49,25-75,25-75,-25-25,24 1,-24 124,0 124,0-25,0-148,24-101,26-49,-1-25,1 100,-26 74,-49 124,25 175,0 24,0-223,-25-75</inkml:trace>
  <inkml:trace contextRef="#ctx0" brushRef="#br0" timeOffset="1922">2357 99,'74'25,"1"0,24-75,-99 50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49:49.01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97 874,'-25'51,"-23"52,48 102,24-77,25-180,24-127,-24-26,0 26,-24 179,-25 205,24 25,-24-102,0-102,-24-128,24-129,0-102,49 26,49 102,0 154,-98 307,0-256</inkml:trace>
  <inkml:trace contextRef="#ctx0" brushRef="#br0" timeOffset="546">366 976,'123'-51,"48"-26,-171 77</inkml:trace>
  <inkml:trace contextRef="#ctx0" brushRef="#br0" timeOffset="734">1003 746,'0'282,"0"-129,0-383,0 230</inkml:trace>
  <inkml:trace contextRef="#ctx0" brushRef="#br0" timeOffset="859">1076 311,'25'-129,"-1"155,-24-26</inkml:trace>
  <inkml:trace contextRef="#ctx0" brushRef="#br0" timeOffset="1062">1125 1028,'25'-231,"73"52,-25 179,-1 179,-23 129,-49-308</inkml:trace>
  <inkml:trace contextRef="#ctx0" brushRef="#br0" timeOffset="1218">1491 1181,'74'103,"-50"-26,-24-129,0-178,0-129,74-25,-1 102,-24 180,-24 204,-25-102</inkml:trace>
  <inkml:trace contextRef="#ctx0" brushRef="#br0" timeOffset="1546">1687 669,'49'-51,"49"51,-25 102,-48 78,-1-104,25-76,0-76,0-52,-73-52,-50 129,25 179,-49 128,98-256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53:40.22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25 531,'0'253,"25"51,-50-127,0-177,25-177,0-102,99-75,25 50,0 153,-25 201,-24 229,-25 125,-50-150,-25-153,-50-152,75 51</inkml:trace>
  <inkml:trace contextRef="#ctx0" brushRef="#br0" timeOffset="484">198 759,'75'-26,"123"-49,26-229,-224 304</inkml:trace>
  <inkml:trace contextRef="#ctx0" brushRef="#br0" timeOffset="609">893 0,'25'-26,"-25"102,25 177,-1 177,26-151,-25-254,-25-50,0-51,-75-76,-24 101,0 102,74 50,75 26,49-102,0-75,75-178,-174 228</inkml:trace>
  <inkml:trace contextRef="#ctx0" brushRef="#br0" timeOffset="1000">1215 607,'0'-51,"0"102,50 126,24 0,-49-202,0-51,25-101,24 25,-49 177,-25-25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53:41.660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0 763,'223'-24,"24"-26,25-23,25-1,0 25,49-1,-346 50</inkml:trace>
  <inkml:trace contextRef="#ctx0" brushRef="#br0" timeOffset="15015">2275 714,'-74'149,"1"48,-2 24,26-98,49-123,25-74,24 0,74 50,1 24,24-49,-98-50,-50 99</inkml:trace>
  <inkml:trace contextRef="#ctx0" brushRef="#br0" timeOffset="15406">2226 937,'49'-50,"50"-49,0-24,-49 0,-50 123</inkml:trace>
  <inkml:trace contextRef="#ctx0" brushRef="#br0" timeOffset="15609">2374 517,'99'-24,"0"-50,50-25,-149 99</inkml:trace>
  <inkml:trace contextRef="#ctx0" brushRef="#br0" timeOffset="15828">3042 640,'-25'0,"-49"49,0 100,49 48,50-148,24-98,26-123,-1 23,-25 100,1 147,-1 100,26-99,-75-99</inkml:trace>
  <inkml:trace contextRef="#ctx0" brushRef="#br0" timeOffset="16250">3314 566,'-74'74,"99"0,49 25,0-49,-49 24,-50 49,-74-25,25-73,49-124,25 99</inkml:trace>
  <inkml:trace contextRef="#ctx0" brushRef="#br0" timeOffset="16593">3661 813,'0'197,"-25"-172,25-25</inkml:trace>
  <inkml:trace contextRef="#ctx0" brushRef="#br0" timeOffset="16734">3710 222,'0'-49,"-25"73,25 50,0-74</inkml:trace>
  <inkml:trace contextRef="#ctx0" brushRef="#br0" timeOffset="16922">3933 0,'-25'246,"25"124,-25-74,25-247,25-147,0-100,24 124,1 197,-50 50,49-148,1-149,24-48,25 98,-49 172,-26 174,-48 72,-100-122,25-124,-74-48,74-100,74-23,124-75,-99 148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39:37.97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50 672,'0'124,"0"147,-25 1,25-148,0-124,0-74,25-149,24-123,51 50,-26 74,25 73,25 51,0 48,-25 149,-99-99</inkml:trace>
  <inkml:trace contextRef="#ctx0" brushRef="#br0" timeOffset="485">0 1067,'50'-24,"24"-26,75 1,-25-1,0 26,-74 24,-1 99,-74 123,25-49,25-173,-25 0</inkml:trace>
  <inkml:trace contextRef="#ctx0" brushRef="#br0" timeOffset="813">744 549,'0'-25,"0"50,0-25</inkml:trace>
  <inkml:trace contextRef="#ctx0" brushRef="#br0" timeOffset="969">819 1290,'0'-50,"49"-98,51-74,-26 123,0 124,-49 123,0 124,25-149,24-246,-74 123</inkml:trace>
  <inkml:trace contextRef="#ctx0" brushRef="#br0" timeOffset="1297">1736 252,'0'99,"-24"148,-1 124,25-50,0-198,0-123,0-24,0-149,-50-25,-49 124,0 123,-25 50,99 25,75-50,74-50,99-73,25-50,-248 99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53:59.28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224 791,'-49'0,"-50"49,26 100,73 98,24-148,50-148,25-100,-25-24,0 25,-50 123,1 99,0 149,49-50,-74-173</inkml:trace>
  <inkml:trace contextRef="#ctx0" brushRef="#br0" timeOffset="437">767 692,'-50'124,"1"73,49 26,49-149,50-123,24-124,-123 173</inkml:trace>
  <inkml:trace contextRef="#ctx0" brushRef="#br0" timeOffset="671">1210 717,'-24'24,"-25"100,24 99,50-75,48-148,51-74,-50-25,0-25,-50 25,-73 25,0 99,24 148,25 25,49-124,99-148,-148 74</inkml:trace>
  <inkml:trace contextRef="#ctx0" brushRef="#br0" timeOffset="1125">1827 544,'-25'74,"25"49,25 1,-25 0,-25-1,-24-24,-25-173,74 74</inkml:trace>
  <inkml:trace contextRef="#ctx0" brushRef="#br0" timeOffset="1453">2073 519,'-49'25,"24"24,50 75,24 24,1-24,-75-1,-24-48,-1-51,26-123,24 99</inkml:trace>
  <inkml:trace contextRef="#ctx0" brushRef="#br0" timeOffset="1781">2345 766,'0'247,"0"-148,0-99</inkml:trace>
  <inkml:trace contextRef="#ctx0" brushRef="#br0" timeOffset="1953">2517 49,'-49'0,"-1"49,26 1,48-50,1 0,24 148,1 124,-50 0,-25-99,0-123,25-124,0-99,25 24,98 100,-49 98,-49 75,-124 49,1-49,24-100,0-246,74 222</inkml:trace>
  <inkml:trace contextRef="#ctx0" brushRef="#br0" timeOffset="2515">2739 0,'25'173,"-25"198,49 0,-24-273,73-98,-24-49,-25-99,-49-1,-74 50,1 124,-1 148,74 25,74-99,-25-124,0-123,-49 148</inkml:trace>
  <inkml:trace contextRef="#ctx0" brushRef="#br0" timeOffset="3031">2271 346,'49'0,"-49"0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50:47.637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255 143,'0'100,"25"74,0 25,-50 0,0 1,25-200</inkml:trace>
  <inkml:trace contextRef="#ctx0" brushRef="#br0" timeOffset="328">107 68,'50'-74,"73"74,26 50,-1 74,-49 25,-50 76,-49-26,-74-25,0-74,-99-51,0-24,49-25,25 0,99-74,0 74</inkml:trace>
  <inkml:trace contextRef="#ctx0" brushRef="#br0" timeOffset="812">874 641,'74'25,"-74"124,25 1,-25-75,25-225,-25 150</inkml:trace>
  <inkml:trace contextRef="#ctx0" brushRef="#br0" timeOffset="1047">1121 218,'25'75,"-25"-75</inkml:trace>
  <inkml:trace contextRef="#ctx0" brushRef="#br0" timeOffset="1172">1393 591,'-24'-25,"-51"25,-24 75,50-25,98 50,75-1,-50-49,-49-25,-74 0,-1 25,-74-1,124-49</inkml:trace>
  <inkml:trace contextRef="#ctx0" brushRef="#br0" timeOffset="1578">1740 641,'-50'0,"-24"25,0 124,49 1,74-51,26-148,24-76,-25 1,-50 74,-24 100,25 99,25 0,-50-149</inkml:trace>
  <inkml:trace contextRef="#ctx0" brushRef="#br0" timeOffset="2109">2333 691,'-25'-25,"-49"25,-25 50,50 124,49 0,49-149,50-124,0-76,-49-74,-1-49,-49 298</inkml:trace>
  <inkml:trace contextRef="#ctx0" brushRef="#br0" timeOffset="2359">2482 193,'0'75,"-50"174,50 124,25-223,-25-150</inkml:trace>
  <inkml:trace contextRef="#ctx0" brushRef="#br0" timeOffset="2594">2630 741,'49'274,"26"-225,-51-123,26-76,-1-49,1 149,-50 150,0-100</inkml:trace>
  <inkml:trace contextRef="#ctx0" brushRef="#br0" timeOffset="3031">453 1463,'198'0,"99"25,74-25,50 0,-1-25,-24 25,-99 25,-25 25,-272-50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51:01.21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26 0,'25'99,"-25"99,0 50,-25 0,0-49,25-125,0-74</inkml:trace>
  <inkml:trace contextRef="#ctx0" brushRef="#br0" timeOffset="266">274 892,'0'75,"0"-100,0-74,50-75,49 25,-25 125,-49 123,0 74,-25-24,25-149,-25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51:01.83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0 913,'25'153,"-25"-153,0-128,0-101,24-77,51 51,49 127,-50 77,-24 102,-50-51</inkml:trace>
  <inkml:trace contextRef="#ctx0" brushRef="#br0" timeOffset="344">124 683,'74'-25,"1"25,-50 76,-25 77,24-76,51-77,24-128,-74 26,-75-25,-24 76,24 153,50-102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51:02.65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99 548,'-74'99,"49"126,25-76,99-149,25-125,-74-49,-50 50,-25 74,25 50</inkml:trace>
  <inkml:trace contextRef="#ctx0" brushRef="#br0" timeOffset="375">446 548,'0'0,"25"25,0 124,0 25,24-74,-24-75,0-50,25-99,-26-51,1 51,0 99,0 25,25 25,-1 0,26-50,-75-25,-25 25,-50 75,1 124,74 0,50-74,49-100,-25-50,1-49,-1-1,-49 25,-25 75,0-25,0 25,0 0,0 0,0 0,0 0,0 0,0 0,0 0,0 0,0 0,0 0,0-49,-25 49,25-25,-25 25,25 0,0 0,0 0,0 0,0 0,25 0,0 74,-25 76,25-26,-25-99,0-75,0-99,0-25,25 74,24 75,1 75,-50-50</inkml:trace>
  <inkml:trace contextRef="#ctx0" brushRef="#br0" timeOffset="1859">1637 25,'-24'75,"-26"99,25 125,50-75,0-174,74-150,-99 100</inkml:trace>
  <inkml:trace contextRef="#ctx0" brushRef="#br0" timeOffset="2078">1786 473,'-25'125,"1"74,73-149,1-100,0-50,-26-49,-24 49,0 100</inkml:trace>
  <inkml:trace contextRef="#ctx0" brushRef="#br0" timeOffset="2375">2208 423,'-25'-49,"0"24,-49 124,24 76,26-26,73-124,26-125,-1-49,-49 49,0 125,-25 125,25 24,74-199,-99 25</inkml:trace>
  <inkml:trace contextRef="#ctx0" brushRef="#br0" timeOffset="2812">2729 0,'-25'224,"-24"150,49-200,0-174,25-50,-75-74,-49 24,-1 150,51 124,49-74,74-50,100-100,-174 50</inkml:trace>
  <inkml:trace contextRef="#ctx0" brushRef="#br0" timeOffset="6062">967 523,'0'0,"0"25,-24 124,-1 225,25-374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51:23.15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75 248,'0'74,"-25"150,0-1,0-49,25-174</inkml:trace>
  <inkml:trace contextRef="#ctx0" brushRef="#br0" timeOffset="234">100 149,'49'-25,"1"99,49 125,-25 24,-24-74,25-99,-51-75,-24-99,0-124,25 0,25 74,-25 174,-25 0</inkml:trace>
  <inkml:trace contextRef="#ctx0" brushRef="#br0" timeOffset="656">769 546,'25'173,"25"-98,49-125,-25-123,-74-1,-74 99,-25 125,49 124,50-174</inkml:trace>
  <inkml:trace contextRef="#ctx0" brushRef="#br0" timeOffset="969">1265 0,'0'223,"-24"149,24-124,-25-272,25 24</inkml:trace>
  <inkml:trace contextRef="#ctx0" brushRef="#br0" timeOffset="1187">1117 397,'148'-25,"76"0,24-49,-248 74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51:26.04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303 551,'-24'-25,"-51"25,1 50,0 50,24 50,50 1,50-126,24-50,25-101,-25-24,-24 25,0 75,-50 125,-25 125,50-50,74-150,-99 0</inkml:trace>
  <inkml:trace contextRef="#ctx0" brushRef="#br0" timeOffset="469">675 576,'-50'125,"26"50,98-100,50-150,-124 75</inkml:trace>
  <inkml:trace contextRef="#ctx0" brushRef="#br0" timeOffset="672">1047 526,'-25'125,"-50"75,100-74,74-126,25-101,0 1,-50-50,-74 100,-49 50,-26 100,51 75,48-49,51-126,123-176,-198 176</inkml:trace>
  <inkml:trace contextRef="#ctx0" brushRef="#br0" timeOffset="1032">1715 476,'-25'0,"25"100,25 0,0 50,-99-50,-25-49,74-127,25 76</inkml:trace>
  <inkml:trace contextRef="#ctx0" brushRef="#br0" timeOffset="1313">2012 400,'-24'0,"-26"76,25 49,25 25,0-25,-49-24,-1-51,75-151,-25 101</inkml:trace>
  <inkml:trace contextRef="#ctx0" brushRef="#br0" timeOffset="1594">2161 801,'-25'75,"75"-175,-50 100</inkml:trace>
  <inkml:trace contextRef="#ctx0" brushRef="#br0" timeOffset="1766">2285 0,'25'0,"-1"25,1 25,-25 125,-49 151,-1-76,50-175,0-125,50-125,74 75,-25 125,-75 25,-98 75,-50-25,50-125,49-200,25 225</inkml:trace>
  <inkml:trace contextRef="#ctx0" brushRef="#br0" timeOffset="2250">2755 0,'0'175,"-49"151,74-76,74-250,25-75,-50-75,-74-1,-50 126,1 151,24 74,99-75,75-125,74-225,-223 225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51:28.69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174 75,'-75'322,"26"50,24-173,0-274,25 75</inkml:trace>
  <inkml:trace contextRef="#ctx0" brushRef="#br0" timeOffset="203">273 521,'25'149,"-25"49,49-173,26-124,-26-50,-123-124,74 273</inkml:trace>
  <inkml:trace contextRef="#ctx0" brushRef="#br0" timeOffset="421">25 347,'49'0,"100"-49,124-26,-273 75</inkml:trace>
  <inkml:trace contextRef="#ctx0" brushRef="#br0" timeOffset="703">1116 372,'-74'0,"-25"75,-1 123,51 0,123-148,1-149,49-75,-50 25,-74 125,-25 172,0 76,100-150,-75-74</inkml:trace>
  <inkml:trace contextRef="#ctx0" brushRef="#br0" timeOffset="1109">1563 50,'-75'297,"26"125,49-248,24-348,-24 174</inkml:trace>
  <inkml:trace contextRef="#ctx0" brushRef="#br0" timeOffset="1296">1984 0,'-24'174,"-26"173,-24 25,-26-124,100-248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52:32.19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80 123,'0'99,"0"74,-25 74,0-25,25-123,-25-99,25-99,-25-74,50-24,25-26,-25 75,0 99,25 74,75 98,-25 50,25 25,-50-1,-25-73,-25-100,-25-73,-25-173,0-50,25 50,50 98,25 99,-75 25</inkml:trace>
  <inkml:trace contextRef="#ctx0" brushRef="#br0" timeOffset="672">906 593,'25'222,"50"-123,25-124,0-123,-75-25,-75 0,-50 124,0 147,50 75,50-173</inkml:trace>
  <inkml:trace contextRef="#ctx0" brushRef="#br0" timeOffset="1047">1656 0,'0'346,"0"24,0-197,-25-148,-50-173,75 148</inkml:trace>
  <inkml:trace contextRef="#ctx0" brushRef="#br0" timeOffset="1265">1406 494,'175'-25,"75"-49,175-25,-425 99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52:33.67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223 0,'-49'25,"-50"103,26 128,73-51,24-180,75-127,24-128,-74 25,-25 154,-24 179,25 128,73-77,-98-179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39:39.870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49 652,'-25'220,"25"-24,-24-172,24-24</inkml:trace>
  <inkml:trace contextRef="#ctx0" brushRef="#br0" timeOffset="188">272 114,'25'-25,"25"172,-50-147</inkml:trace>
  <inkml:trace contextRef="#ctx0" brushRef="#br0" timeOffset="359">371 970,'25'-122,"25"-50,74 1,-25 171,-49 147,-50 122,24-73,51-245,-75 49</inkml:trace>
  <inkml:trace contextRef="#ctx0" brushRef="#br0" timeOffset="641">1066 1166,'0'24,"0"-97,25-123,-1-73,51-25,24 99,-25 72,26 99,-26 195,-74-171</inkml:trace>
  <inkml:trace contextRef="#ctx0" brushRef="#br0" timeOffset="969">1264 725,'50'-24,"-1"24,-24 0,-25 147,-25 49,25-123,75-98,24-72,-74-99,-25 49,-50 98,-24 171,74-122</inkml:trace>
  <inkml:trace contextRef="#ctx0" brushRef="#br0" timeOffset="1359">1735 1141,'25'-97,"0"-99,49-24,1 195,-75 25</inkml:trace>
  <inkml:trace contextRef="#ctx0" brushRef="#br0" timeOffset="1562">2008 1068,'0'24,"0"-72,0-75,50-97,24 122,1 98,-51 122,-24 99,0-99,25-98,0-97,49-123,26 25,-26 98,-49 122,-25 146,0 50,49-147,-49-98</inkml:trace>
  <inkml:trace contextRef="#ctx0" brushRef="#br0" timeOffset="2078">2975 652,'-24'24,"-100"123,49 98,75-123,50-122,49-122,-25-74,-24 49,-50 172,-25 122,25 97,50-146,-50-98</inkml:trace>
  <inkml:trace contextRef="#ctx0" brushRef="#br0" timeOffset="2516">3546 187,'-50'245,"25"171,1-74,-1-219,0-148,25 25</inkml:trace>
  <inkml:trace contextRef="#ctx0" brushRef="#br0" timeOffset="2766">3248 750,'149'-25,"0"1,24 48,-73 74,-100 98,-25-49,50-123,49-219,-74 195</inkml:trace>
  <inkml:trace contextRef="#ctx0" brushRef="#br0" timeOffset="3031">4091 260,'0'0,"0"74,0-74</inkml:trace>
  <inkml:trace contextRef="#ctx0" brushRef="#br0" timeOffset="3187">4141 750,'-50'122,"26"50,48-99,51-98,-26-97,1-74,-50 50,-50 146,50 0</inkml:trace>
  <inkml:trace contextRef="#ctx0" brushRef="#br0" timeOffset="3500">4339 995,'25'-74,"25"-97,24 49,1 122,-51 73,1 74,-25 49,0-196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52:34.117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0,'0'397,"0"-49,25-199,-25-149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52:34.35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0 196,'0'49,"25"98,0 74,-25-148,49-146,50-74,-24 0,-1 220,0 148,-24-99,-25-171,0-73,-25-99,0 49,74 197,-74-25</inkml:trace>
  <inkml:trace contextRef="#ctx0" brushRef="#br0" timeOffset="453">967 220,'-25'-49,"-50"74,-24 122,75 74,48-74,75-147,-24-98,-1-98,-49 24,-25 147,0 148,0 73,74-122,25-148,1-97,-26-26,-49 222,-25 171,0-49,49-196,50-73,-24-1,-51 197,-24 171,0 172,-99-74,0-220,-49-123,-1-172,149-98,0 270</inkml:trace>
  <inkml:trace contextRef="#ctx0" brushRef="#br0" timeOffset="1266">2107 0,'-75'-25,"1"123,74 49,49 50,-24-50,-50-49,-24 0,-1-98,50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52:44.94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25 522,'-24'50,"24"124,0 49,0-123,0-100,0-100,0-99,24 1,1 173,49 124,50 25,0-173,0-100,-124-25,-50 99,-73 199,73 125,50 24,99-149,25-173,25-274,-149 323</inkml:trace>
  <inkml:trace contextRef="#ctx0" brushRef="#br0" timeOffset="625">768 75,'0'248,"25"75,0-124,0-75,-1-124,51-74,-26-150,1 25,-25 199,-1 224,26-25,-1-199,26-299,-75 299</inkml:trace>
  <inkml:trace contextRef="#ctx0" brushRef="#br0" timeOffset="1000">1264 75,'-50'99,"75"50,-25-149</inkml:trace>
  <inkml:trace contextRef="#ctx0" brushRef="#br0" timeOffset="1156">1462 423,'-74'49,"-1"150,51 25,73-175,50-148,-49-125,-1 100,-24 174,24 173,1-98,49-274,-99 149</inkml:trace>
  <inkml:trace contextRef="#ctx0" brushRef="#br0" timeOffset="1531">1784 99,'-25'373,"50"-124,-25-249,49-149,50 24,-24 175,-1 74,-123 25,-51 1,-23-150,24-150,99 150</inkml:trace>
  <inkml:trace contextRef="#ctx0" brushRef="#br0" timeOffset="1922">2155 0,'-24'323,"48"75,75-249,0-174,1-74,-1-75,-124 0,-74 149,49 174,25 99,100-74,98-124,-173-50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53:10.00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373 370,'0'254,"0"102,0-51,-25-153,-49-152,74 0</inkml:trace>
  <inkml:trace contextRef="#ctx0" brushRef="#br0" timeOffset="281">0 166,'149'-101,"50"50,0 0,-1 102,-198-51</inkml:trace>
  <inkml:trace contextRef="#ctx0" brushRef="#br0" timeOffset="515">869 802,'0'152,"50"77,-25-203,-25-382,0 356</inkml:trace>
  <inkml:trace contextRef="#ctx0" brushRef="#br0" timeOffset="656">969 268,'25'-25,"49"75,-74-50</inkml:trace>
  <inkml:trace contextRef="#ctx0" brushRef="#br0" timeOffset="828">1118 1107,'-25'-102,"25"-101,25 76,24 127,26 178,-1 76,-74-178,0-177,25-103,25 26,-1 229,1 178,49-26,-24-228,74-102,-124-102,-50 76,-99 153,49 153,75 76,100-77,49-126,99-128,-248 102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53:11.52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43 247,'-25'74,"0"124,25 74,99-173,76-198,24-149,-125 100,-74 99,-25 148,1 172,73-73,26-198,0-99,-75-98,-50-1,25 124,75 222,-50-148</inkml:trace>
  <inkml:trace contextRef="#ctx0" brushRef="#br0" timeOffset="485">814 865,'-25'-149,"50"-98,50 99,24 173,-24 123,0 99,-1-148,-74-99</inkml:trace>
  <inkml:trace contextRef="#ctx0" brushRef="#br0" timeOffset="734">1486 173,'-75'0,"1"99,49 49,75 50,24-25,-123-50,-26-49,0-172,75 98</inkml:trace>
  <inkml:trace contextRef="#ctx0" brushRef="#br0" timeOffset="1063">1735 346,'0'123,"-25"149,50-123,50-174,-1-124,1-24,-75 25,0 148,0 148,25 100,25-149,49-124,-24-49,-25-75,-25 75,-25 99,0 123,-25 1,25-174,25-124,24-98,1 50,0 197,-25 148,0 74,-25-148,49-123,26-99,-25-25,-25 148,0 173,0 99,-1-222,76-124,-50-49,-25 99,24 147,26-73,-75-25</inkml:trace>
  <inkml:trace contextRef="#ctx0" brushRef="#br0" timeOffset="2078">3154 519,'0'0,"0"-50,49-98,26 74,25 99,-26 123,26-49,-25-124,-1-74,-49-74,-75 50,25 221,-74 150,49-75,100-198,25-99,-1 1,1 222,0 148,-75 99,-125-50,1-197,-275-321,399 222</inkml:trace>
  <inkml:trace contextRef="#ctx0" brushRef="#br0" timeOffset="2719">2830 74,'149'-74,"-149"74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53:14.47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199 0,'0'266,"0"215,0-28,0-346,-74-241,74 134</inkml:trace>
  <inkml:trace contextRef="#ctx0" brushRef="#br0" timeOffset="250">0 720,'125'-53,"24"-1,0 54,-99 107,0 160,25-134,24-160,1-106,-75-54,-125 1,26 159,-126 294,200-267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53:15.34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37 1181,'-25'260,"25"-234,0-78,0-130,0-156,25-26,98 26,-25 156,50 104,-75 208,-73-130</inkml:trace>
  <inkml:trace contextRef="#ctx0" brushRef="#br0" timeOffset="344">110 921,'74'-52,"0"26,49-26,-49 104,-50 182,1-26,0-208,48-234,-73 234</inkml:trace>
  <inkml:trace contextRef="#ctx0" brushRef="#br0" timeOffset="609">676 349,'25'52,"-25"260,0-312</inkml:trace>
  <inkml:trace contextRef="#ctx0" brushRef="#br0" timeOffset="719">701 1285,'0'-52,"24"-130,25-52,50 104,-25 208,-25 208,25-52,24-312,-24-182,49-78,-74 0,-25 234,-24 234,-24 208,24 130,24-286,-24-156,-24-104,-25-104,-99 52,74 208,99 78,49-52,49-104,24-78,-147 78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53:17.537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87 635,'-25'76,"25"127,-25 0,0-51,0-126,25-102,0-102,25-51,25 77,25 152,-1 127,26-25,24-102,-49-102,-1-50,-74 25,-50 76,1 153,24 151,50 27,49-153,100-204,-49-151,-1-51,-74-1,-1 77,-49 153,0 126,-24 254,73 101,51-177,-51-254,51-101,-1-77,-99-25,-25 101,-74 102,0 102,74 50,50 51,74-101,25-128,-24-101,-1-25,-74 25,-25 51,0 76,25 127,50 101,-1-177,1-76,-26-51,1 0,-50-26,50 77,25 25,-75 0</inkml:trace>
  <inkml:trace contextRef="#ctx0" brushRef="#br0" timeOffset="1343">2474 635,'-25'0,"-50"50,1 128,49 25,75-127,24-101,-24-102,0-51,-1 51,-24 127,0 102,25 25,-1-102,1-126,50-26,-51 127,1 178,25-77,49-253,-124 152</inkml:trace>
  <inkml:trace contextRef="#ctx0" brushRef="#br0" timeOffset="1859">3394 0,'24'51,"-24"177,0 204,0-128,0-304</inkml:trace>
  <inkml:trace contextRef="#ctx0" brushRef="#br0" timeOffset="2046">3195 685,'49'0,"101"26,24 25,124-51,-298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53:19.78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0 990,'49'150,"0"-375,-49 225</inkml:trace>
  <inkml:trace contextRef="#ctx0" brushRef="#br0" timeOffset="125">246 215,'49'100,"-49"-100</inkml:trace>
  <inkml:trace contextRef="#ctx0" brushRef="#br0" timeOffset="250">344 1140,'-24'-100,"48"-100,25-25,74 125,-25 225,1 175,-26-50,-48-225,-1-125,26 150,-26 50,1-100,-50-100,1-150,48-125,50 50,49 125,-25 175,-49 150,-49-125</inkml:trace>
  <inkml:trace contextRef="#ctx0" brushRef="#br0" timeOffset="782">1007 715,'25'-25,"49"-25,-25 50,25 125,-25 150,24-175,26-150,-1-75,-98-25,-74 0,-73 50,-50 150,197-50</inkml:trace>
  <inkml:trace contextRef="#ctx0" brushRef="#br0" timeOffset="1360">123 515,'-25'125,"75"125,-1-50,-49-200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53:21.56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25,'25'-25,"-25"25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39:44.557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2158 358,'124'0,"0"-25,50 25,24-24,1 24,24 0,0-25,50 25,25 0,-25 0,49 0,25-25,-24 25,49 0,0 0,25-24,24 24,26-25,24 0,0 1,26-26,23 26,1-1,25 0,25 1,-1 24,1 0,24 0,0 0,1 24,-1-24,25 0,-25 25,100 24,-695-49</inkml:trace>
  <inkml:trace contextRef="#ctx0" brushRef="#br0" timeOffset="213100">0 2380,'99'0,"50"0,50 0,49 0,25-24,-25 24,-75 0,-74 0,-74 24,0-48,-25 24</inkml:trace>
  <inkml:trace contextRef="#ctx0" brushRef="#br0" timeOffset="214084">10765 2232,'124'0,"50"0,74 0,50 25,49-25,75 25,24-25,50 24,0-24,-24 0,-26 0,-99-24,-99-1,-124 25,-49 0,-75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280" max="160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65.01128" units="1/cm"/>
          <inkml:channelProperty channel="Y" name="resolution" value="41.1245" units="1/cm"/>
          <inkml:channelProperty channel="T" name="resolution" value="1" units="1/dev"/>
        </inkml:channelProperties>
      </inkml:inkSource>
      <inkml:timestamp xml:id="ts0" timeString="2015-02-25T13:04:48.0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18177 1706 0,'0'60'47,"0"-40"-47,0 39 15,0-19-15,20 19 16,-20 1-16,0-20 16,0-1-16,0 1 15,0 0-15,0-1 16,0-19 0,0 0-16,0 0 15,0 0 1</inkml:trace>
  <inkml:trace contextRef="#ctx0" brushRef="#br0" timeOffset="967.6665">18494 1627 0,'0'20'16,"20"-20"-16,0 20 15,0-1 1,-20 1 0,20 0-1,-20 0-15,20 0 0,-20 0 31,0 0-15,0-1 0,0 1-1,0 20-15,0-20 16,-20 0-16,0 19 16,0-39-16,0 40 15,0-20 1,-19 20-16,39-21 15,-20-19-15,0 20 16,0 0-16,20 0 16,-20-20-16,0 0 15,20 20-15,-19 0 16,-1-20-16,0 0 16,0 19-16,0-19 15,-19 20 1,-21-20-16,20 20 15,-19 0-15,-1 0 16,1 0-16,19-1 16,20-19-16,-19 20 15,19 0-15,20 0 110</inkml:trace>
  <inkml:trace contextRef="#ctx0" brushRef="#br0" timeOffset="1496.1238">18673 2123 0,'0'20'78,"0"0"-63,20-20 17,-20 20-32</inkml:trace>
  <inkml:trace contextRef="#ctx0" brushRef="#br0" timeOffset="1916.9433">18713 1686 0</inkml:trace>
  <inkml:trace contextRef="#ctx0" brushRef="#br0" timeOffset="2768.5443">18951 2024 0,'0'0'0,"0"20"0,0 0 31,0-1-15,0 1-1,20-20 1,-20 20-16,19-20 16,1 0-1,0 20-15,0-20 16,0 0-16,0 0 15,0 0 1,-1 0 0,-19 20-1,20-20 1,-20 20 0,0-1-1,0 1-15,0 0 16,0 0-1,0 0 17,-20-20-32,20 20 15,-19-20-15,19 19 16,-20-19-16,0 0 16,-20 0-1,20 0 1,0 0-16,-19 0 15,19 0-15,0 0 16,40-19 62</inkml:trace>
  <inkml:trace contextRef="#ctx0" brushRef="#br0" timeOffset="3771.0253">19506 2024 0,'-19'0'31,"-21"0"-15,20 0-16,0 20 15,-19 0-15,19-1 16,0 1-16,20 0 16,-20 0-1,20 0-15,0 0 16,0-1-16,0 1 16,0 0-16,0 0 15,20 0 16,0-20-15,0 0-16,-1 0 16,1 0-16,20 0 15,-20 0-15,19 0 16,1 0 0,-40-20 15,20 20-31,-20-20 15,20 0-15,-20-19 16,0 19-16,20 0 16,-20 0-1,0 0 1,0 40 125,19-20-126,-19 20-15,20-20 16,0 20-1,0-20 1,0 0 31,0 0-31,0 0-16,-1-20 15</inkml:trace>
  <inkml:trace contextRef="#ctx0" brushRef="#br0" timeOffset="4846.8136">20062 1587 0,'20'20'15,"0"40"-15,-20-21 16,0 41-16,20-21 16,-20 1-16,0-1 15,19 1-15,-19-40 16,0 0-16,0-1 15,0 1 1,0 0 0,-39-20 109,19-20-125,0 20 15,0 0 1,0 0-16,0-20 16,1 20-1,-21 0 16,20 0-31,0 20 16,20 0-16,-59 0 16,39 0-16,0 0 15,20-1 63,40-19-62,-1 0 0,1 0-16,0 0 15,-1 0-15,1 0 16,-20 0-16,0 0 16,-20-19-16,20 19 78</inkml:trace>
  <inkml:trace contextRef="#ctx0" brushRef="#br0" timeOffset="5585.6226">20221 2103 0,'20'-20'16,"-1"20"-1,1 0 1,-20 20-16,20 0 16,-20 0-1,20-20 1,0 0 31,0 0-16,0 0-15,-1 0-1,21-20 63,-20-39-62,0-1-16,0 40 16,-1-39-16,21 39 15,-40 0 1</inkml:trace>
  <inkml:trace contextRef="#ctx0" brushRef="#br0" timeOffset="6839.8856">18316 2758 0,'79'0'46,"120"-20"-46,-21-20 16,1 40-16,19-19 16,40-21-16,-119 0 15,159 40-15,-99-20 16,-1 20-16,-39 0 16,-39 0-16,-21-19 15,-39 19-15,-1 0 16,-19 0-16,0 0 15,0 0-15,0 0 16,0 19-16,19 1 16,-19-20-16,20 0 15,19 0-15,-19 0 16,59 0-16,-19 0 16,39 0-16,19-39 15,-58 19-15,59 20 16,-60-40-16,80 0 15,-80 40-15,21-19 16,-21-1-16,-39 20 16,19 0-16,-59-20 15</inkml:trace>
  <inkml:trace contextRef="#ctx0" brushRef="#br0" timeOffset="7968.7223">18633 3691 0,'0'59'47,"0"21"-47,0-1 16,0-39-16,0 19 15,20 21-15,-20-41 16,20 1-16,-20 0 16,0-21-16,0 1 15,0 20-15,0-20 16,0 0-16,0 0 16</inkml:trace>
  <inkml:trace contextRef="#ctx0" brushRef="#br0" timeOffset="8276.9633">18832 4147 0,'39'-20'0,"21"0"15,-20 1-15,39 19 16,-19-40-16,-21 20 16,1 20-16,-40-20 15,20 20-15,-20-20 47</inkml:trace>
  <inkml:trace contextRef="#ctx0" brushRef="#br0" timeOffset="8630.6804">19229 3691 0,'0'59'47,"0"1"-47,0 59 15,0-60-15,0 1 16,0 19-16,0-19 16,0-40-16,0 19 15,0-19 1</inkml:trace>
  <inkml:trace contextRef="#ctx0" brushRef="#br0" timeOffset="9420.5324">19606 4028 0,'39'0'15,"1"0"-15,0 0 16,-20 0-16,-1 0 16,1-20 15,-20 0-16,20 0-15,-20 1 16,0-21-16,0 20 16,0 0-1,0 0-15,0 1 0,0-1 16,0 0 0,-20 20-1,0 0 1,1 0-16,-1 0 31,0 0-31,0 20 16,0 19-16,0-19 15,-19 20-15,19-20 16,0 19-16,20-19 16,0 0-16,-20-20 15,20 20 1,0 0 15,0 0-15,20 0-16,-20-1 15,20-19-15,19 0 16,1 0-16,40 0 16,-1 0-16,-20 0 15,-19 0-15,20 0 16,-41 0-16,21 0 15,-20-19 1,20 19-16,-20 0 16,-1 0 15,1 0-15,0 19-1,-20 1 1</inkml:trace>
  <inkml:trace contextRef="#ctx0" brushRef="#br0" timeOffset="10581.9736">20320 3830 0,'-20'0'47,"0"39"-47,-19 1 15,19-40 1,20 20-16,0 0 15,0-1 1,0 1-16,0 0 16,0 0-16,0 0 15,0 0 1,20-20 0,-1 0-16,1 0 15,0 0 1,0 0-16,20 0 15,-20 0 1,-1 0 0,1 0-16,0-40 15,-20 20-15,20 0 16,-20 0 0,0 1-16,0-1 15,0 0-15,0 0 31,0 0 1,0 60 155,0-20-171,0 0-16,0-1 15,20 1-15,19 0 16,-19-20 0,0 0 93</inkml:trace>
  <inkml:trace contextRef="#ctx0" brushRef="#br0" timeOffset="11192.0225">20538 3889 0,'20'20'47,"0"0"-47,0 0 16,0-1 0,0-19-1,-1 0 63,1 0-62,0-19-16,-20-1 16,40-20-16,-20 40 15,-1 0 1,-19-20-16,20 0 31,0 20-15,-20-19-16,0-1 15,20 0 1,-20 0-16,0 0 16,20 20-1</inkml:trace>
  <inkml:trace contextRef="#ctx0" brushRef="#br0" timeOffset="12105.7823">20836 3869 0,'20'0'63,"0"20"-48,-1-20-15,1 20 16,20-20 0,-20 0-1,20 0-15,39 0 16,-20 0-16,21 0 15,19-60-15,-20 41 16,-39-1-16,-20 20 16,0 0-16,-20 39 156,-20 1-140,0 20-16,0-1 15,0 21-15,20-41 16,0 120-16,0 0 15,20-60-15,20 0 16,0 0-16,-21-39 16,21-20-16,-40-21 15,0 1-15,0 0 16,-20-20 15,-79 0-15,-20 0-16,0 0 15,40 0 1,-1 0-16,-39 0 0,60 0 16,-21 20-16,41 0 15,-1-20-15,20 20 125</inkml:trace>
  <inkml:trace contextRef="#ctx0" brushRef="#br0" timeOffset="16863.2328">18713 5635 0,'0'0'0,"-20"0"0,0 0 15,0 0-15,0 20 16,0 0-16,1 0 16,-21 0-16,20 0 15,0-1-15,20 1 16,-20-20-16,20 20 15,0 20-15,0-20 16,-19 0-16,19-1 16,0 21-16,0-20 15,0 20-15,0-1 16,0-19-16,0 0 16,0 20-1,0-1-15,39 1 31,-39-20-31,20-20 16,20 20 0,-20-20-1,-1 20-15,21-20 16,-20 0-16,0 0 16,0 0-16,19 0 15,-19-20-15,20 0 16,-20 0-16,0 0 15,-1 0-15,-19 0 16,20 1 0,-20-1-16,0 0 15,0 0-15,20 0 16,-20-19-16,0 19 16,0 0-16,0 0 15,0 0-15,0 0 16,0 1-1,0-1 1,0 0-16,0 0 16,0 0-1,0 0 17,0 0-1,-20 20-16,20-19-15,-20 19 16,1 0 0,-1 0-16,0 0 15,0-20 17</inkml:trace>
  <inkml:trace contextRef="#ctx0" brushRef="#br0" timeOffset="17949.9501">19030 5973 0,'0'20'62,"0"-1"-62,20 1 16,-20 20-16,0 0 15,0-21 1,0 1 0,20 0-16,-20 0 15,20-20 1,0 0 0,-20 20-1,19-20 1,1 0-1,0 0 1,0-20 0,0 20-1,-20-20 1,20 20-16,-20-20 16,0 0-1,19 1 1,-19-21-1,0 20 17,20 40 140,-20 0-172,0 19 15,20-19 1,-20 0-16</inkml:trace>
  <inkml:trace contextRef="#ctx0" brushRef="#br0" timeOffset="18673.7997">19427 5675 0,'0'40'47,"0"-20"-47,0 19 16,0 1-16,0 0 15,0 19-15,0-19 16,0 0-16,0-1 15,0-19-15,0 0 16,0 0-16,0 0 16,0-1-1,0 1-15,20-20 16,-20 20 0,20-20-1,-20 20-15,20-20 16,19 0-16,41 0 15,-21 0-15,21 0 16,19-20-16,20-20 16,0 1-16,-40-1 15,1 0-15,-41 40 16,-78 0 46</inkml:trace>
  <inkml:trace contextRef="#ctx0" brushRef="#br0" timeOffset="19299.4902">19467 5893 0,'20'0'47,"19"0"-31,1-19-16,39 19 15,-39 0-15,0 0 16,-20 0-16,19 0 16,-39-20-16,20 20 15</inkml:trace>
  <inkml:trace contextRef="#ctx0" brushRef="#br0" timeOffset="20940.5186">20856 5953 0,'-20'0'78,"20"20"-78,0 0 32,0-1-17,20-19 16,0 0 1,19 0-17,-19 0 1,0 0-16,20 0 16,-20 0-16,-1 0 15,1 0-15,0-19 16,0 19-1,0 0 17,-20-20-1,0 0-15,20 0-1,-20 0 1,0 0-1,0 1 17,0-1-17,0 0 17,-20 20-17,0 0-15,0 0 31,0 0-15,0 0 0,1 0-16,-1 0 15,0 0-15,0 0 16,20 20-16,-20-20 16,0 0-16,20 20 15,-20-20-15,20 19 156,0 21-140</inkml:trace>
  <inkml:trace contextRef="#ctx0" brushRef="#br0" timeOffset="21607.2408">21253 6072 0,'19'0'0,"1"-20"31,-20-20-15,0 21-16,0-1 16,0-20-16,0 20 15,0 0-15,0-39 16,0 19-16,-20 0 16,20 1-16,-19-21 15,19 21-15,0-1 16,0 0-16,0 20 15,19 0 17,21 20-17,0 0-15,0-19 16,-1 19-16,1 0 16,0 0-16,-21 0 15,21 0-15,0 0 16,-20 0-16</inkml:trace>
  <inkml:trace contextRef="#ctx0" brushRef="#br0" timeOffset="22126.9575">21193 5874 0,'60'0'16,"-21"0"-16,21 0 15,-1 0-15,-39-40 16,0 40-16,0-20 15</inkml:trace>
  <inkml:trace contextRef="#ctx0" brushRef="#br0" timeOffset="23611.7424">22741 5695 0,'-20'0'0,"-20"0"16,1 0-16,19 0 16,0 0-16,20 40 15,-40-21-15,20 1 16,20 0-16,-19 0 16,19 0-1,0 0 1,0 19-1,0-19 1,19 0-16,-19 0 16,40-20-16,-20 0 15,0 0-15,20 0 16,-1 0-16,-19 0 16,0 0-1,0 0 1,0-20 15,-20 0-15,19 0-16,-19 1 15,20-1-15,0-20 16,-20 20 0,20 20-1,0-40-15,-20 21 16,0-21-16,0 0 15,0 1-15,0-1 16,0 20-16,0 0 16,0 0-16,0 0 15,0 1-15,0-21 16,20 20 0,-20 0-1,0 0 48,0 60 77,0 0-124,-20-1-16,20 21 16,0-20-16,0-1 15,0 1-15,0 0 16,0-1-16,0-19 15,0 0-15,0 20 16,0-20-16,0 0 16,0-1-1,0 1 1,0 0 125</inkml:trace>
  <inkml:trace contextRef="#ctx0" brushRef="#br0" timeOffset="26141.9396">23138 5675 0,'-20'0'47,"20"20"-47,-20 0 16,20 19-16,-20-19 15,20 0 1,0 0 0,0 0-1,0 0 1,0 0 15,20-20 63,0 0-79,-20-20 17,20 0-17,-20 0 1,0 0 0,0 0-16,0 0 15,0 1 48,0 38 109,0 1-172,0 0 15,0 0 1,20 0-1,0 0 1,-1-20 15,1 0 1,40 0-32,-40 0 15,19-20-15,-19 0 16,20 0-16,-1 0 15,-19 20-15,0-20 16,0 1 0,-20-1-1,0 0 1,0 0-16,0-20 16,0 21-16,0-21 15,0 20-15,0-40 16,0 41-16,0-21 15,0 20-15,0 0 16,0 0-16,0 1 16,0-1-16,0 0 15,0 0-15,0 60 110,0-1-95,0-19-15,0 20 16,0-20-16,0 0 16,0 19-16,0-19 15,0 0 1,0 0-16,0 0 15,20 0 1,-20-1-16,0 1 16,0 0-1,20 0 1,-20 0 0,20-20-1,-20 20 1,19-20-1,21 0 1,-20 0-16,0 19 16,39-19-16,-39 0 15,20 0 1,-20 0 0,19 0-16,-19 0 15,0 0 1,0 0-1,0 0 1,0 0 0,-1-19 15,1-1-15,-20 0-1,0 0 1,0 0-1,20 20-15,-20-20 16,0 1 0,0-1-16,0 0 31,-40 0-15,21 0-1,19 0 1,-20 20 15,-20 0 0,20 0-15,0 0-16,0 20 16,1-20-16,19 20 15,0 0 1,0 0-16,0 0 15,0-1-15,0 1 16,0 0-16,0 0 16,0 0-1,0 0 1,19-20 0,1 0-16,0 19 15,20 1 1,-20-20-16,0 0 15,19 0-15,-19 0 16,59 0-16,-39 0 16,0-20-16,-20 20 15,0-19-15,-1 19 16</inkml:trace>
  <inkml:trace contextRef="#ctx0" brushRef="#br0" timeOffset="26825.7344">23336 5556 0,'20'-20'15,"20"20"1,-1 0-16,21 0 16,19 0-16,-19 0 15,-1-20-15,-19 0 16,0 20 0,-20 0-16,-1 0 15,1 0 16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280" max="160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65.01128" units="1/cm"/>
          <inkml:channelProperty channel="Y" name="resolution" value="41.1245" units="1/cm"/>
          <inkml:channelProperty channel="T" name="resolution" value="1" units="1/dev"/>
        </inkml:channelProperties>
      </inkml:inkSource>
      <inkml:timestamp xml:id="ts0" timeString="2015-02-25T13:05:55.31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18871 7183 0,'0'0'0,"0"-20"78,-19 20-62,-1 0-1,0 0 32,20 20-15,0 0-32,0 0 15,-20 0-15,20 0 16,0 19-16,0-19 15,0 20-15,0-20 16,0-1-16,0 1 16,0 0-16,0 0 15,0 0 1,0 0 15,20-20 0,0 0 32,0-20-47,-20 0-16,19 0 15,-19 0-15,0 0 16,20 1-1,-20-1 17,0 0-17,0 0 1,20 0 0,-20 0-1,0 1 1,0 38 187,20 21-203,-20 0 16,0-20-1,0-1-15,20 1 16,-20 0-1,20-20 1,-1 0 62</inkml:trace>
  <inkml:trace contextRef="#ctx0" brushRef="#br0" timeOffset="1133.6803">19209 7243 0,'-20'0'141,"0"20"-110,20-1-15,0 1 0,0 0-1,0 0 1,0 0 15,20 0 0,0-20-15,0 19-16,19-19 16,-19 0-1,0 0-15,0 0 16,-20 20 78,0 0-94,0 0 15,0 0 16,0 0-15,0 0 0,-20-1 46,-20-19-46,20 0-1,1 0 1,-1 0 0</inkml:trace>
  <inkml:trace contextRef="#ctx0" brushRef="#br0" timeOffset="2344.7858">20241 7282 0,'-20'-19'0,"20"-1"47,-20 20-31,0 0-1,0 0 1,0 0 0,1 0-16,-1 20 15,0-1 17,20 1-17,-20 0-15,20 0 16,0 20-1,0-21-15,0 1 16,0 0-16,0 0 16,0 0-1,20-20 1,0 20 0,0-20-16,-1 0 15,1 0 1,0 0-16,0 0 62,-20 20 1,0-1-48,0 1 1,0 0 0,0 0-1,-20 0 1,0-20 0,0 0-1,1 20 1,-1-1-1,0-19 1,0 0 15,60 0 79</inkml:trace>
  <inkml:trace contextRef="#ctx0" brushRef="#br0" timeOffset="5751.9304">20439 7461 0,'0'40'110,"-20"-40"-95,20 20-15,0-1 16,0 1-1,0 0 17,40-20 30,-20 0-62,0 0 16,-1 0-16,1 0 15,0 0 1,-20-20 15,20 20-15,-20-20 0,20 1-1,0-1 1,-20 0 31,0 0-16,0 0-15,0 0-1,-20 20 1,0 0-1,0 0 1,0 0 0,0 0 15,40 0 125,0 0-140,20 0-1,0 0-15,-1 0 0,1 0 16,0 0-16,-1 0 16,-19 0-16,-40 20 203,20 0-109,20-20-63,0 0-16,0 0 1,0 0-16,-20-20 16,19 20-1,-19-20 157,0 0-141,-39 20-31,19 0 47,60 0 156,-21 0-187,41 0-16,-40 0 16,0 0-16,0 0 15,19-19-15,-19 19 16,0 0 187,-20 19-31,0 1-141,0 0 0,0 0 110,0-40 0,0 0-141,0 0 15,0 1 1,0-1 15,20 20-31,0 0 47,-1 0-16,1-20 47,0 20-62,0 0 15,0 0-15,19 0 62,-39 20-78,0 0 47,20-1-16,-20 1-15,20 0-1,-20 0 17</inkml:trace>
  <inkml:trace contextRef="#ctx0" brushRef="#br0" timeOffset="8072.5632">22503 7163 0,'-20'0'109,"0"0"-93,0 0-1,20 40 1,-20-20-16,20 0 16,0 0-16,-19-1 15,19 1-15,0 0 16,0 0 0,0 20-1,0-21-15,19 1 16,1-20-1,-20 20-15,20-20 16,0 0-16,0 0 16,0 0-1,-1 0-15,1 0 16,0 0 0,0 0-16,0-20 15,-20 0-15,20 1 16,-20-1-16,20 0 31,-20 0-15,0 0-1,0 0 17,0 1-1,0-1-16,0 0 17,0 0 15,0 0-32,0 40 110,0 0-109,0 0-16,0 19 15,0-19 1,0 0-16,0 0 16,0 0-16,0 0 15,19-20 1,-19 19 0,20-19-16,-20 20 15,20-20-15,0 20 0,0-20 16,0 0-16,-1 0 15,1 0-15,0 0 16,0 0-16,0-20 16,0 20-16,0-20 15,-1 20 17,-19-19-32,20 19 15,0-20 1,0 20-1,0-20 1,0 0-16,-1 0 16,-19 0-16,0-19 15,0 19 1,0 0 0,0 0-1,0 0-15,0 1 16,0-1 15,20 20 47,0 0-62,0 0-16,0 0 15,20 0 1,-21 0-16,1 0 16,0 0-1,0 20 1,0-20 0,-20 19-1,20-19 1,-1 0-1,-19 20-15,20-20 32,-20 20 30,0 0-46,0 0-1,-20-20 48,1 0-47,-1 20-1,0-20 1,0 0-16,-20 19 15,21-19 1,19 20 31,-20-20-16,20 20-15</inkml:trace>
  <inkml:trace contextRef="#ctx0" brushRef="#br0" timeOffset="9429.3881">19288 8394 0,'0'39'31,"0"1"-15,20 20-16,-20-41 16,0 41-16,0-1 15,0 41-15,20-41 16,-20 1-16,0-1 16,0 1-16,0-21 15,0-19-15,0 20 16,0-20-16,0 0 15,0 0 1,0-60 78,0 0-79,0 0-15,0-19 16,0 19-16,0-19 16,0 39-16,0-20 15,0 20-15,0 1 16,20-1-16,-20 0 16,20-20-16,-20 0 15,19 21 1,1 19-16,0-40 15,0 40-15,0-20 16,0 20 0,-1-20-16,21 20 15,-20-20-15,20 20 16,-21-19-16,1 19 16,0 0-16,0 0 15,0 0 1,0 19 62,-20 1-78,0 0 16,0 0-16,0 0 15,0 0-15,-20-1 16,-20 1-16,20 0 15,20 0-15,-20-20 16,1 20-16,-1-20 16,0 0-1,0 20-15,0-20 16,0 0-16,1 0 16,-1 0-1,0 0 1,0 0 78,20 20-79,0-1 1</inkml:trace>
  <inkml:trace contextRef="#ctx0" brushRef="#br0" timeOffset="11594.4349">20022 8552 0,'0'20'94,"0"0"-94,0 0 16,0 0-16,20 0 15,0-1 1,0-19 15,-20 20-15,20-20 78,0 0-79,19-20-15,-39 1 16,20 19-16,-20-20 15,0 0 1,20 20 0,-20-20 15,0 0 0,0 40 94,0 0-125,20-20 16,-20 20-1,20-20-15,-1 0 16,-19 20-16,40-20 16,-20 0-1,0 0 1,0 0 0,19 0-16,-19 0 15,0 0-15,0 0 16,0 0-1,0 0-15,-20-40 16,19 40-16,1-20 16,-20 0-16,0-19 15,20 19-15,-20-20 16,0 20-16,0-19 16,0 19-16,0 0 15,-20 20 1,20-20 62,0 60-47,0-1-15,0-19-16,0 20 15,0-20-15,0 0 16,0-1 0,0 1-16,20-20 140,20 0-140,-20 0 16,0 0-16,-1 0 16,1 0-1,0 0 1,0 0 46,0 0-62,0 0 16,19 0-16,-19 0 16,0 0-16,0 0 15,-20 20 32,0 0-16,-20-20-15,-40 40-16,1-40 16,-40 39-16,39-39 15,40 20-15,-39-20 16,19 20-1,20-20 1</inkml:trace>
  <inkml:trace contextRef="#ctx0" brushRef="#br0" timeOffset="12687.2529">20935 8116 0,'0'20'31,"0"39"-31,0 1 16,0-21-16,0 21 15,0 0-15,0-41 16,0 21-16,0-20 16,0 0-16,20 0 15,-20-1-15,0 21 16,0-20-16,20 0 15,-20 0 1,0-1 15,20-19-15,0 0 0,-1 0-1,1 0-15,20 0 16,-20 0-1,19-19-15,-19-1 16,0 20-16,-20-20 16,20 20-16,0 0 15,-20-20-15,0 0 16,0 0 0,0 1-1,0-1 1,0 59 78,0-19-79,20 20-15,-1-20 16,-19 0-1,20-20-15</inkml:trace>
  <inkml:trace contextRef="#ctx0" brushRef="#br0" timeOffset="13084.9863">21272 8255 0,'0'-20'31,"0"79"47</inkml:trace>
  <inkml:trace contextRef="#ctx0" brushRef="#br0" timeOffset="13897.926">21570 8453 0,'-20'0'31,"0"0"-15,1 0-1,-1 0-15,0 0 16,20 20 0,0 20-1,0-1 1,0-19 0,0 0-1,20-20 1,-20 20-1,20-20-15,-1 0 32,-19 20-17,20-20-15,-20 20 16,0-1 0,0 1-1,0 0 16,0 0-15,-20-20 15,20 20-15,-19-20 0,-1 0-16,0 0 15,0 0-15,0 0 16</inkml:trace>
  <inkml:trace contextRef="#ctx0" brushRef="#br0" timeOffset="15578.0305">21689 8215 0,'0'20'31,"0"20"-31,0-21 16,0 1-16,0 20 15,0 0-15,0-20 16,0-1-16,0 21 15,0 0-15,0-20 16,0-1-16,0 1 16,20 0-16,-20 0 15,0 0 1,0 0 0,0-40 140,20 0-156,-20 0 15,20 0-15,-20 0 16,20 20 47,19 0-32,-19 0-16,0 0-15,0 0 16,0 20 47,0 0-48,-20 0 16,19 0-15,1 0 0,0-20-1,0 0 17,20 0-17,-1 0-15,1 0 31,-20 0-31,0 0 16,-1 0 0,1 0-1,0 0 1,0 0-16,0-20 16,-20 0-16,40-20 15,-40 20 1,0 1-16,0-1 15,0 0 1,0 0 0,0 0-1,-20 20 1,20-20 0,-20 20-16,0 0 15,0 0 1,0 0 46,0 20-46,1 0 0,-1-20-16,20 20 15,-20 0 1,20 0-1,0-1 1,0 21 0,0-20-1,20 0-15,0-20 32,-1 0-32,1 0 15,20 0-15,-20 0 16,39 0-16,-39 0 15,20 0-15,0 0 16,-21 0-16,1 0 16,20 0-16,-40-20 15</inkml:trace>
  <inkml:trace contextRef="#ctx0" brushRef="#br0" timeOffset="16976.596">22761 8473 0,'0'-40'94,"-20"40"-94,-40 0 31,21 0-15,19 0-16,0 0 16,-20 20-1,40 0 1,-20-20-16,20 20 15,0 20 1,0-21-16,0 1 16,0 0-16,0 0 15,0 0-15,0 0 16,0-1 0,20-19-1,0 0 1,0 0-1,0 0-15,0 0 16,0 0 0,-1 0-1,1-19-15,0 19 16,0-20-16,0 0 16,0 20-16,-1-20 15,-19-20-15,20 40 16,-20-19-16,0-1 15,20 20 1,-20-20-16,0 0 16,0 0-16,0 0 15,0 1-15,0-1 16,0 0-16,0 0 16,0 0-16,0 0 15,0 0-15,0-19 16,0 19-1,-20 0 1,20 0 0,0 0-16,0 1 15,0 58 95,0 239-79,0-238-15,0-1-16,0-19 15,0 20-15,-20-20 16,20 0-1,0-1-15,0 1 16,20-20 15,0 0-15,0 20 31,0-20 0,-20 20-47,20-20 15</inkml:trace>
  <inkml:trace contextRef="#ctx0" brushRef="#br0" timeOffset="17467.2574">23138 8691 0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40:56.867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0 149,'0'25,"0"74,50 74,-25-49,-1-25,1-74,24-75,1-98,24-100,0 99,0 50,-74 99</inkml:trace>
  <inkml:trace contextRef="#ctx0" brushRef="#br0" timeOffset="390">841 74,'-25'0,"-49"0,-50 50,75 24,49 1,74 24,0-25,-24 25,-50-49,-50 24,-49-49,25-1,25-48,49 24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40:57.94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149 572,'-50'248,"0"-24,1-100,49-124</inkml:trace>
  <inkml:trace contextRef="#ctx0" brushRef="#br0" timeOffset="234">99 273,'50'-25,"24"100,25 49,-25 75,1 0,-26-50,1-74,-25-50,-1-50,-24-124,50-100,24-24,50 24,0 100,-99 149,-25 0</inkml:trace>
  <inkml:trace contextRef="#ctx0" brushRef="#br0" timeOffset="765">1041 795,'-25'50,"-25"75,50-26,50-99,24-50,-24-49,-50 24,-50 1,-24 49,74 25</inkml:trace>
  <inkml:trace contextRef="#ctx0" brushRef="#br0" timeOffset="1328">1387 870,'-24'75,"-1"24,0-74,25-25,25-50,24-49,26-26,24 76,-25 74,-24 74,-25 25,24-49,25-75,-74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40:59.757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0 475,'99'0,"25"0,50-72,-174 72</inkml:trace>
  <inkml:trace contextRef="#ctx0" brushRef="#br0" timeOffset="219">943 41,'-50'145,"0"47,50-71,0-48,75-73,-75 0</inkml:trace>
  <inkml:trace contextRef="#ctx0" brushRef="#br0" timeOffset="469">1514 66,'-25'0,"-50"72,26 73,49 23,74-47,1-73,74-48,74-97,-223 97</inkml:trace>
  <inkml:trace contextRef="#ctx0" brushRef="#br0" timeOffset="781">2258 114,'-24'96,"-26"72,50 1,-25-96,50-121,-25 48</inkml:trace>
  <inkml:trace contextRef="#ctx0" brushRef="#br0" timeOffset="1047">1861 114,'149'-48,"75"23,-26 1,-49 24,-50 73,-99-73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5-02-02T14:44:08.38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149 333,'-25'0,"25"25,0 74,0 50,0 50,-25-50,-24-25,-1-49,50-75</inkml:trace>
  <inkml:trace contextRef="#ctx0" brushRef="#br0" timeOffset="344">99 184,'50'-100,"49"51,25 24,-50 25,25 49,-74 1,-74 74,-75 1,25-26,-25-24,74-51,25 1,50-50,74 1,50-1,24 74,-73 26,-26 49,-99 0,-49 26,-25-51,-50-49,50-100,25-25,74-24,99-25,49 0,-148 124</inkml:trace>
  <inkml:trace contextRef="#ctx0" brushRef="#br0" timeOffset="1078">1016 681,'0'25,"-49"24,-1 51,25 24,75-25,49-99,-24-49,-1-76,-49 1,-50 25,0 99,-24 49,49-49</inkml:trace>
  <inkml:trace contextRef="#ctx0" brushRef="#br0" timeOffset="1453">1339 730,'-25'75,"25"74,25-74,49-75,0-50,-24-74,-75-1,-24 51,-1 173,50-99</inkml:trace>
  <inkml:trace contextRef="#ctx0" brushRef="#br0" timeOffset="1813">1785 258,'25'25,"-50"124,-50 174,26-25,24-198,50-175,-25 75</inkml:trace>
  <inkml:trace contextRef="#ctx0" brushRef="#br0" timeOffset="2047">2157 556,'-25'0,"-74"50,-75 50,174-100</inkml:trace>
  <inkml:trace contextRef="#ctx0" brushRef="#br0" timeOffset="2141">1735 755,'-25'0,"75"25,49 50,0-1,-24-24,49-50,-124 0</inkml:trace>
  <inkml:trace contextRef="#ctx0" brushRef="#br0" timeOffset="2406">2479 631,'-50'0,"-49"25,49 25,26-26,73 51,50-25,-24-26,-50 26,-25-25,-50 0,-24-25,-1-25,75 25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5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7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750"/>
              </a:spcBef>
              <a:buNone/>
              <a:defRPr sz="1350">
                <a:solidFill>
                  <a:schemeClr val="tx1"/>
                </a:solidFill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5B09E2-35FA-4515-809B-56E6A9CD2E6B}" type="datetimeFigureOut">
              <a:rPr lang="en-GB" smtClean="0"/>
              <a:pPr/>
              <a:t>25/02/2015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56AC9F-AADB-4FE2-BD5D-8589F608ABDB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6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843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09E2-35FA-4515-809B-56E6A9CD2E6B}" type="datetimeFigureOut">
              <a:rPr lang="en-GB" smtClean="0"/>
              <a:pPr/>
              <a:t>25/02/2015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AC9F-AADB-4FE2-BD5D-8589F608AB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55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1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09E2-35FA-4515-809B-56E6A9CD2E6B}" type="datetimeFigureOut">
              <a:rPr lang="en-GB" smtClean="0"/>
              <a:pPr/>
              <a:t>25/02/2015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AC9F-AADB-4FE2-BD5D-8589F608AB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727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 baseline="0">
                <a:solidFill>
                  <a:schemeClr val="accent1">
                    <a:lumMod val="75000"/>
                  </a:schemeClr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750"/>
              </a:spcBef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09E2-35FA-4515-809B-56E6A9CD2E6B}" type="datetimeFigureOut">
              <a:rPr lang="en-GB" smtClean="0"/>
              <a:pPr/>
              <a:t>25/02/2015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AC9F-AADB-4FE2-BD5D-8589F608AB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417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4500" b="0" cap="all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350">
                <a:solidFill>
                  <a:schemeClr val="accent1">
                    <a:lumMod val="7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09E2-35FA-4515-809B-56E6A9CD2E6B}" type="datetimeFigureOut">
              <a:rPr lang="en-GB" smtClean="0"/>
              <a:pPr/>
              <a:t>25/02/2015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AC9F-AADB-4FE2-BD5D-8589F608ABDB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1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5990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238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125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013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9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9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238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125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013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9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9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09E2-35FA-4515-809B-56E6A9CD2E6B}" type="datetimeFigureOut">
              <a:rPr lang="en-GB" smtClean="0"/>
              <a:pPr/>
              <a:t>25/02/2015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AC9F-AADB-4FE2-BD5D-8589F608AB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927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09E2-35FA-4515-809B-56E6A9CD2E6B}" type="datetimeFigureOut">
              <a:rPr lang="en-GB" smtClean="0"/>
              <a:pPr/>
              <a:t>25/02/2015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AC9F-AADB-4FE2-BD5D-8589F608AB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760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09E2-35FA-4515-809B-56E6A9CD2E6B}" type="datetimeFigureOut">
              <a:rPr lang="en-GB" smtClean="0"/>
              <a:pPr/>
              <a:t>25/02/2015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AC9F-AADB-4FE2-BD5D-8589F608AB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086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09E2-35FA-4515-809B-56E6A9CD2E6B}" type="datetimeFigureOut">
              <a:rPr lang="en-GB" smtClean="0"/>
              <a:pPr/>
              <a:t>25/02/2015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AC9F-AADB-4FE2-BD5D-8589F608AB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417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5" y="1097280"/>
            <a:ext cx="4149638" cy="466344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09E2-35FA-4515-809B-56E6A9CD2E6B}" type="datetimeFigureOut">
              <a:rPr lang="en-GB" smtClean="0"/>
              <a:pPr/>
              <a:t>25/02/2015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AC9F-AADB-4FE2-BD5D-8589F608AB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540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8" y="1069849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1575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B09E2-35FA-4515-809B-56E6A9CD2E6B}" type="datetimeFigureOut">
              <a:rPr lang="en-GB" smtClean="0"/>
              <a:pPr/>
              <a:t>25/02/2015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6AC9F-AADB-4FE2-BD5D-8589F608AB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028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20320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2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8" y="6223831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accent1"/>
                </a:solidFill>
              </a:defRPr>
            </a:lvl1pPr>
          </a:lstStyle>
          <a:p>
            <a:fld id="{A75B09E2-35FA-4515-809B-56E6A9CD2E6B}" type="datetimeFigureOut">
              <a:rPr lang="en-GB" smtClean="0"/>
              <a:pPr/>
              <a:t>25/02/2015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2" y="6223831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9" y="6223831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1"/>
                </a:solidFill>
              </a:defRPr>
            </a:lvl1pPr>
          </a:lstStyle>
          <a:p>
            <a:fld id="{C456AC9F-AADB-4FE2-BD5D-8589F608ABD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3" cstate="print"/>
          <a:srcRect l="7326" t="12222" r="88814" b="76349"/>
          <a:stretch/>
        </p:blipFill>
        <p:spPr>
          <a:xfrm>
            <a:off x="182880" y="120735"/>
            <a:ext cx="910914" cy="88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62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iming>
    <p:tnLst>
      <p:par>
        <p:cTn id="1" dur="indefinite" restart="never" nodeType="tmRoot"/>
      </p:par>
    </p:tnLst>
  </p:timing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28588" indent="-102870" algn="l" defTabSz="51435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80000"/>
        <a:buFont typeface="Corbel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5717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350" kern="1200">
          <a:solidFill>
            <a:schemeClr val="accent1"/>
          </a:solidFill>
          <a:latin typeface="+mn-lt"/>
          <a:ea typeface="+mn-ea"/>
          <a:cs typeface="+mn-cs"/>
        </a:defRPr>
      </a:lvl2pPr>
      <a:lvl3pPr marL="41148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56578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4pPr>
      <a:lvl5pPr marL="69009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5pPr>
      <a:lvl6pPr marL="8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6pPr>
      <a:lvl7pPr marL="9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.emf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20.emf"/><Relationship Id="rId21" Type="http://schemas.openxmlformats.org/officeDocument/2006/relationships/image" Target="../media/image11.emf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47" Type="http://schemas.openxmlformats.org/officeDocument/2006/relationships/image" Target="../media/image24.emf"/><Relationship Id="rId50" Type="http://schemas.openxmlformats.org/officeDocument/2006/relationships/customXml" Target="../ink/ink25.xml"/><Relationship Id="rId55" Type="http://schemas.openxmlformats.org/officeDocument/2006/relationships/image" Target="../media/image28.emf"/><Relationship Id="rId7" Type="http://schemas.openxmlformats.org/officeDocument/2006/relationships/image" Target="../media/image4.emf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5.emf"/><Relationship Id="rId41" Type="http://schemas.openxmlformats.org/officeDocument/2006/relationships/image" Target="../media/image21.emf"/><Relationship Id="rId54" Type="http://schemas.openxmlformats.org/officeDocument/2006/relationships/customXml" Target="../ink/ink27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11" Type="http://schemas.openxmlformats.org/officeDocument/2006/relationships/image" Target="../media/image6.emf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9.emf"/><Relationship Id="rId40" Type="http://schemas.openxmlformats.org/officeDocument/2006/relationships/customXml" Target="../ink/ink20.xml"/><Relationship Id="rId45" Type="http://schemas.openxmlformats.org/officeDocument/2006/relationships/image" Target="../media/image23.emf"/><Relationship Id="rId53" Type="http://schemas.openxmlformats.org/officeDocument/2006/relationships/image" Target="../media/image27.emf"/><Relationship Id="rId58" Type="http://schemas.openxmlformats.org/officeDocument/2006/relationships/customXml" Target="../ink/ink29.xml"/><Relationship Id="rId5" Type="http://schemas.openxmlformats.org/officeDocument/2006/relationships/image" Target="../media/image3.emf"/><Relationship Id="rId15" Type="http://schemas.openxmlformats.org/officeDocument/2006/relationships/image" Target="../media/image8.emf"/><Relationship Id="rId23" Type="http://schemas.openxmlformats.org/officeDocument/2006/relationships/image" Target="../media/image12.emf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5.emf"/><Relationship Id="rId57" Type="http://schemas.openxmlformats.org/officeDocument/2006/relationships/image" Target="../media/image29.emf"/><Relationship Id="rId61" Type="http://schemas.openxmlformats.org/officeDocument/2006/relationships/image" Target="../media/image31.emf"/><Relationship Id="rId10" Type="http://schemas.openxmlformats.org/officeDocument/2006/relationships/customXml" Target="../ink/ink5.xml"/><Relationship Id="rId19" Type="http://schemas.openxmlformats.org/officeDocument/2006/relationships/image" Target="../media/image10.emf"/><Relationship Id="rId31" Type="http://schemas.openxmlformats.org/officeDocument/2006/relationships/image" Target="../media/image16.emf"/><Relationship Id="rId44" Type="http://schemas.openxmlformats.org/officeDocument/2006/relationships/customXml" Target="../ink/ink22.xml"/><Relationship Id="rId52" Type="http://schemas.openxmlformats.org/officeDocument/2006/relationships/customXml" Target="../ink/ink26.xml"/><Relationship Id="rId60" Type="http://schemas.openxmlformats.org/officeDocument/2006/relationships/customXml" Target="../ink/ink30.xml"/><Relationship Id="rId4" Type="http://schemas.openxmlformats.org/officeDocument/2006/relationships/customXml" Target="../ink/ink2.xml"/><Relationship Id="rId9" Type="http://schemas.openxmlformats.org/officeDocument/2006/relationships/image" Target="../media/image5.emf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4.emf"/><Relationship Id="rId30" Type="http://schemas.openxmlformats.org/officeDocument/2006/relationships/customXml" Target="../ink/ink15.xml"/><Relationship Id="rId35" Type="http://schemas.openxmlformats.org/officeDocument/2006/relationships/image" Target="../media/image18.emf"/><Relationship Id="rId43" Type="http://schemas.openxmlformats.org/officeDocument/2006/relationships/image" Target="../media/image22.emf"/><Relationship Id="rId48" Type="http://schemas.openxmlformats.org/officeDocument/2006/relationships/customXml" Target="../ink/ink24.xml"/><Relationship Id="rId56" Type="http://schemas.openxmlformats.org/officeDocument/2006/relationships/customXml" Target="../ink/ink28.xml"/><Relationship Id="rId8" Type="http://schemas.openxmlformats.org/officeDocument/2006/relationships/customXml" Target="../ink/ink4.xml"/><Relationship Id="rId51" Type="http://schemas.openxmlformats.org/officeDocument/2006/relationships/image" Target="../media/image26.emf"/><Relationship Id="rId3" Type="http://schemas.openxmlformats.org/officeDocument/2006/relationships/image" Target="../media/image2.emf"/><Relationship Id="rId12" Type="http://schemas.openxmlformats.org/officeDocument/2006/relationships/customXml" Target="../ink/ink6.xml"/><Relationship Id="rId17" Type="http://schemas.openxmlformats.org/officeDocument/2006/relationships/image" Target="../media/image9.emf"/><Relationship Id="rId25" Type="http://schemas.openxmlformats.org/officeDocument/2006/relationships/image" Target="../media/image13.emf"/><Relationship Id="rId33" Type="http://schemas.openxmlformats.org/officeDocument/2006/relationships/image" Target="../media/image17.emf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59" Type="http://schemas.openxmlformats.org/officeDocument/2006/relationships/image" Target="../media/image30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ustomXml" Target="../ink/ink34.xml"/><Relationship Id="rId13" Type="http://schemas.openxmlformats.org/officeDocument/2006/relationships/image" Target="../media/image37.emf"/><Relationship Id="rId18" Type="http://schemas.openxmlformats.org/officeDocument/2006/relationships/customXml" Target="../ink/ink39.xml"/><Relationship Id="rId26" Type="http://schemas.openxmlformats.org/officeDocument/2006/relationships/customXml" Target="../ink/ink43.xml"/><Relationship Id="rId39" Type="http://schemas.openxmlformats.org/officeDocument/2006/relationships/image" Target="../media/image50.emf"/><Relationship Id="rId3" Type="http://schemas.openxmlformats.org/officeDocument/2006/relationships/image" Target="../media/image32.emf"/><Relationship Id="rId21" Type="http://schemas.openxmlformats.org/officeDocument/2006/relationships/image" Target="../media/image41.emf"/><Relationship Id="rId34" Type="http://schemas.openxmlformats.org/officeDocument/2006/relationships/customXml" Target="../ink/ink47.xml"/><Relationship Id="rId42" Type="http://schemas.openxmlformats.org/officeDocument/2006/relationships/customXml" Target="../ink/ink51.xml"/><Relationship Id="rId7" Type="http://schemas.openxmlformats.org/officeDocument/2006/relationships/image" Target="../media/image34.emf"/><Relationship Id="rId12" Type="http://schemas.openxmlformats.org/officeDocument/2006/relationships/customXml" Target="../ink/ink36.xml"/><Relationship Id="rId17" Type="http://schemas.openxmlformats.org/officeDocument/2006/relationships/image" Target="../media/image39.emf"/><Relationship Id="rId25" Type="http://schemas.openxmlformats.org/officeDocument/2006/relationships/image" Target="../media/image43.emf"/><Relationship Id="rId33" Type="http://schemas.openxmlformats.org/officeDocument/2006/relationships/image" Target="../media/image47.emf"/><Relationship Id="rId38" Type="http://schemas.openxmlformats.org/officeDocument/2006/relationships/customXml" Target="../ink/ink49.xml"/><Relationship Id="rId2" Type="http://schemas.openxmlformats.org/officeDocument/2006/relationships/customXml" Target="../ink/ink31.xml"/><Relationship Id="rId16" Type="http://schemas.openxmlformats.org/officeDocument/2006/relationships/customXml" Target="../ink/ink38.xml"/><Relationship Id="rId20" Type="http://schemas.openxmlformats.org/officeDocument/2006/relationships/customXml" Target="../ink/ink40.xml"/><Relationship Id="rId29" Type="http://schemas.openxmlformats.org/officeDocument/2006/relationships/image" Target="../media/image45.emf"/><Relationship Id="rId41" Type="http://schemas.openxmlformats.org/officeDocument/2006/relationships/image" Target="../media/image51.emf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3.xml"/><Relationship Id="rId11" Type="http://schemas.openxmlformats.org/officeDocument/2006/relationships/image" Target="../media/image36.emf"/><Relationship Id="rId24" Type="http://schemas.openxmlformats.org/officeDocument/2006/relationships/customXml" Target="../ink/ink42.xml"/><Relationship Id="rId32" Type="http://schemas.openxmlformats.org/officeDocument/2006/relationships/customXml" Target="../ink/ink46.xml"/><Relationship Id="rId37" Type="http://schemas.openxmlformats.org/officeDocument/2006/relationships/image" Target="../media/image49.emf"/><Relationship Id="rId40" Type="http://schemas.openxmlformats.org/officeDocument/2006/relationships/customXml" Target="../ink/ink50.xml"/><Relationship Id="rId5" Type="http://schemas.openxmlformats.org/officeDocument/2006/relationships/image" Target="../media/image33.emf"/><Relationship Id="rId15" Type="http://schemas.openxmlformats.org/officeDocument/2006/relationships/image" Target="../media/image38.emf"/><Relationship Id="rId23" Type="http://schemas.openxmlformats.org/officeDocument/2006/relationships/image" Target="../media/image42.emf"/><Relationship Id="rId28" Type="http://schemas.openxmlformats.org/officeDocument/2006/relationships/customXml" Target="../ink/ink44.xml"/><Relationship Id="rId36" Type="http://schemas.openxmlformats.org/officeDocument/2006/relationships/customXml" Target="../ink/ink48.xml"/><Relationship Id="rId10" Type="http://schemas.openxmlformats.org/officeDocument/2006/relationships/customXml" Target="../ink/ink35.xml"/><Relationship Id="rId19" Type="http://schemas.openxmlformats.org/officeDocument/2006/relationships/image" Target="../media/image40.emf"/><Relationship Id="rId31" Type="http://schemas.openxmlformats.org/officeDocument/2006/relationships/image" Target="../media/image46.emf"/><Relationship Id="rId4" Type="http://schemas.openxmlformats.org/officeDocument/2006/relationships/customXml" Target="../ink/ink32.xml"/><Relationship Id="rId9" Type="http://schemas.openxmlformats.org/officeDocument/2006/relationships/image" Target="../media/image35.emf"/><Relationship Id="rId14" Type="http://schemas.openxmlformats.org/officeDocument/2006/relationships/customXml" Target="../ink/ink37.xml"/><Relationship Id="rId22" Type="http://schemas.openxmlformats.org/officeDocument/2006/relationships/customXml" Target="../ink/ink41.xml"/><Relationship Id="rId27" Type="http://schemas.openxmlformats.org/officeDocument/2006/relationships/image" Target="../media/image44.emf"/><Relationship Id="rId30" Type="http://schemas.openxmlformats.org/officeDocument/2006/relationships/customXml" Target="../ink/ink45.xml"/><Relationship Id="rId35" Type="http://schemas.openxmlformats.org/officeDocument/2006/relationships/image" Target="../media/image48.emf"/><Relationship Id="rId43" Type="http://schemas.openxmlformats.org/officeDocument/2006/relationships/image" Target="../media/image52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0009" y="914401"/>
            <a:ext cx="7400040" cy="3487917"/>
          </a:xfrm>
        </p:spPr>
        <p:txBody>
          <a:bodyPr>
            <a:normAutofit/>
          </a:bodyPr>
          <a:lstStyle/>
          <a:p>
            <a:r>
              <a:rPr lang="en-GB" sz="4800" dirty="0" smtClean="0">
                <a:solidFill>
                  <a:schemeClr val="accent1">
                    <a:lumMod val="75000"/>
                  </a:schemeClr>
                </a:solidFill>
              </a:rPr>
              <a:t>Quality of Information</a:t>
            </a:r>
            <a:endParaRPr lang="en-GB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22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18" y="651836"/>
            <a:ext cx="7704667" cy="1050323"/>
          </a:xfrm>
        </p:spPr>
        <p:txBody>
          <a:bodyPr>
            <a:normAutofit/>
          </a:bodyPr>
          <a:lstStyle/>
          <a:p>
            <a:r>
              <a:rPr lang="en-GB" dirty="0" smtClean="0"/>
              <a:t>How well is the information targeted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00986" y="1948036"/>
            <a:ext cx="7704667" cy="4344011"/>
          </a:xfrm>
        </p:spPr>
        <p:txBody>
          <a:bodyPr>
            <a:normAutofit/>
          </a:bodyPr>
          <a:lstStyle/>
          <a:p>
            <a:r>
              <a:rPr lang="en-GB" dirty="0" smtClean="0"/>
              <a:t>Information needs to be targeted at the person who is going to use it.</a:t>
            </a:r>
          </a:p>
          <a:p>
            <a:r>
              <a:rPr lang="en-GB" dirty="0" smtClean="0"/>
              <a:t>Top managers and directors should not have to wade though mountains of information to get the information they need. They should be able to make decisions quickly, identify trends/problems at a glance.</a:t>
            </a:r>
          </a:p>
          <a:p>
            <a:r>
              <a:rPr lang="en-GB" dirty="0" smtClean="0"/>
              <a:t>If information is about motorbikes there is no point asking car drivers.</a:t>
            </a:r>
          </a:p>
          <a:p>
            <a:r>
              <a:rPr lang="en-GB" dirty="0" smtClean="0"/>
              <a:t>No good asking vegetarians about meat products.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6747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986" y="569642"/>
            <a:ext cx="7543517" cy="1050323"/>
          </a:xfrm>
        </p:spPr>
        <p:txBody>
          <a:bodyPr>
            <a:normAutofit/>
          </a:bodyPr>
          <a:lstStyle/>
          <a:p>
            <a:r>
              <a:rPr lang="en-GB" dirty="0" smtClean="0"/>
              <a:t>How much user confidence is in the information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00986" y="1948036"/>
            <a:ext cx="7704667" cy="4344011"/>
          </a:xfrm>
        </p:spPr>
        <p:txBody>
          <a:bodyPr>
            <a:normAutofit/>
          </a:bodyPr>
          <a:lstStyle/>
          <a:p>
            <a:r>
              <a:rPr lang="en-GB" dirty="0"/>
              <a:t>Sometimes users ask for information from a system which they then know is </a:t>
            </a:r>
            <a:r>
              <a:rPr lang="en-GB" dirty="0" smtClean="0"/>
              <a:t>definitely wrong. This </a:t>
            </a:r>
            <a:r>
              <a:rPr lang="en-GB" dirty="0"/>
              <a:t>causes users to question the system and lose confidence in it.</a:t>
            </a:r>
          </a:p>
          <a:p>
            <a:r>
              <a:rPr lang="en-GB" dirty="0"/>
              <a:t>For example a system could state it has 5 products in stock when you know there is only 2.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806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2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00250" y="401638"/>
              <a:ext cx="723900" cy="581025"/>
            </p14:xfrm>
          </p:contentPart>
        </mc:Choice>
        <mc:Fallback xmlns="">
          <p:pic>
            <p:nvPicPr>
              <p:cNvPr id="102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990886" y="392278"/>
                <a:ext cx="742628" cy="5997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2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160713" y="384175"/>
              <a:ext cx="304800" cy="492125"/>
            </p14:xfrm>
          </p:contentPart>
        </mc:Choice>
        <mc:Fallback xmlns="">
          <p:pic>
            <p:nvPicPr>
              <p:cNvPr id="102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3151357" y="374815"/>
                <a:ext cx="323513" cy="5108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2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062413" y="357188"/>
              <a:ext cx="696912" cy="527050"/>
            </p14:xfrm>
          </p:contentPart>
        </mc:Choice>
        <mc:Fallback xmlns="">
          <p:pic>
            <p:nvPicPr>
              <p:cNvPr id="102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4053054" y="347828"/>
                <a:ext cx="715631" cy="5457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2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143500" y="411163"/>
              <a:ext cx="1660525" cy="473075"/>
            </p14:xfrm>
          </p:contentPart>
        </mc:Choice>
        <mc:Fallback xmlns="">
          <p:pic>
            <p:nvPicPr>
              <p:cNvPr id="102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5134141" y="401802"/>
                <a:ext cx="1679243" cy="4917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030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411288" y="919163"/>
              <a:ext cx="5867400" cy="858837"/>
            </p14:xfrm>
          </p:contentPart>
        </mc:Choice>
        <mc:Fallback xmlns="">
          <p:pic>
            <p:nvPicPr>
              <p:cNvPr id="1030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>
                <a:off x="1401928" y="909800"/>
                <a:ext cx="5886120" cy="8775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031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67150" y="1366838"/>
              <a:ext cx="303213" cy="258762"/>
            </p14:xfrm>
          </p:contentPart>
        </mc:Choice>
        <mc:Fallback xmlns="">
          <p:pic>
            <p:nvPicPr>
              <p:cNvPr id="1031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 cstate="print"/>
              <a:stretch>
                <a:fillRect/>
              </a:stretch>
            </p:blipFill>
            <p:spPr>
              <a:xfrm>
                <a:off x="3857787" y="1357481"/>
                <a:ext cx="321939" cy="2774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032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081588" y="1204913"/>
              <a:ext cx="660400" cy="420687"/>
            </p14:xfrm>
          </p:contentPart>
        </mc:Choice>
        <mc:Fallback xmlns="">
          <p:pic>
            <p:nvPicPr>
              <p:cNvPr id="1032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 cstate="print"/>
              <a:stretch>
                <a:fillRect/>
              </a:stretch>
            </p:blipFill>
            <p:spPr>
              <a:xfrm>
                <a:off x="5072226" y="1195556"/>
                <a:ext cx="679125" cy="43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033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19788" y="1339850"/>
              <a:ext cx="965200" cy="223838"/>
            </p14:xfrm>
          </p:contentPart>
        </mc:Choice>
        <mc:Fallback xmlns="">
          <p:pic>
            <p:nvPicPr>
              <p:cNvPr id="1033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5910428" y="1330508"/>
                <a:ext cx="983921" cy="24252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034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384800" y="1839913"/>
              <a:ext cx="901700" cy="419100"/>
            </p14:xfrm>
          </p:contentPart>
        </mc:Choice>
        <mc:Fallback xmlns="">
          <p:pic>
            <p:nvPicPr>
              <p:cNvPr id="1034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 cstate="print"/>
              <a:stretch>
                <a:fillRect/>
              </a:stretch>
            </p:blipFill>
            <p:spPr>
              <a:xfrm>
                <a:off x="5375441" y="1830560"/>
                <a:ext cx="920418" cy="4378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035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232400" y="2374900"/>
              <a:ext cx="1625600" cy="509588"/>
            </p14:xfrm>
          </p:contentPart>
        </mc:Choice>
        <mc:Fallback xmlns="">
          <p:pic>
            <p:nvPicPr>
              <p:cNvPr id="1035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 cstate="print"/>
              <a:stretch>
                <a:fillRect/>
              </a:stretch>
            </p:blipFill>
            <p:spPr>
              <a:xfrm>
                <a:off x="5223039" y="2365537"/>
                <a:ext cx="1644322" cy="52831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036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197475" y="2608263"/>
              <a:ext cx="3062288" cy="741362"/>
            </p14:xfrm>
          </p:contentPart>
        </mc:Choice>
        <mc:Fallback xmlns="">
          <p:pic>
            <p:nvPicPr>
              <p:cNvPr id="1036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 cstate="print"/>
              <a:stretch>
                <a:fillRect/>
              </a:stretch>
            </p:blipFill>
            <p:spPr>
              <a:xfrm>
                <a:off x="5188115" y="2598901"/>
                <a:ext cx="3081009" cy="76008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037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180013" y="3197225"/>
              <a:ext cx="2786062" cy="652463"/>
            </p14:xfrm>
          </p:contentPart>
        </mc:Choice>
        <mc:Fallback xmlns="">
          <p:pic>
            <p:nvPicPr>
              <p:cNvPr id="1037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5" cstate="print"/>
              <a:stretch>
                <a:fillRect/>
              </a:stretch>
            </p:blipFill>
            <p:spPr>
              <a:xfrm>
                <a:off x="5170653" y="3187863"/>
                <a:ext cx="2804782" cy="6711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038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143500" y="3911600"/>
              <a:ext cx="1009650" cy="490538"/>
            </p14:xfrm>
          </p:contentPart>
        </mc:Choice>
        <mc:Fallback xmlns="">
          <p:pic>
            <p:nvPicPr>
              <p:cNvPr id="1038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 cstate="print"/>
              <a:stretch>
                <a:fillRect/>
              </a:stretch>
            </p:blipFill>
            <p:spPr>
              <a:xfrm>
                <a:off x="5134145" y="3902243"/>
                <a:ext cx="1028361" cy="5092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039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392863" y="3946525"/>
              <a:ext cx="777875" cy="590550"/>
            </p14:xfrm>
          </p:contentPart>
        </mc:Choice>
        <mc:Fallback xmlns="">
          <p:pic>
            <p:nvPicPr>
              <p:cNvPr id="1039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9" cstate="print"/>
              <a:stretch>
                <a:fillRect/>
              </a:stretch>
            </p:blipFill>
            <p:spPr>
              <a:xfrm>
                <a:off x="6383508" y="3937163"/>
                <a:ext cx="796584" cy="6092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040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357313" y="1295400"/>
              <a:ext cx="785812" cy="384175"/>
            </p14:xfrm>
          </p:contentPart>
        </mc:Choice>
        <mc:Fallback xmlns="">
          <p:pic>
            <p:nvPicPr>
              <p:cNvPr id="1040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1" cstate="print"/>
              <a:stretch>
                <a:fillRect/>
              </a:stretch>
            </p:blipFill>
            <p:spPr>
              <a:xfrm>
                <a:off x="1347954" y="1286039"/>
                <a:ext cx="804530" cy="4028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041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58825" y="1955800"/>
              <a:ext cx="1357313" cy="446088"/>
            </p14:xfrm>
          </p:contentPart>
        </mc:Choice>
        <mc:Fallback xmlns="">
          <p:pic>
            <p:nvPicPr>
              <p:cNvPr id="1041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3" cstate="print"/>
              <a:stretch>
                <a:fillRect/>
              </a:stretch>
            </p:blipFill>
            <p:spPr>
              <a:xfrm>
                <a:off x="749464" y="1946439"/>
                <a:ext cx="1376035" cy="4648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1042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90538" y="2625725"/>
              <a:ext cx="1751012" cy="455613"/>
            </p14:xfrm>
          </p:contentPart>
        </mc:Choice>
        <mc:Fallback xmlns="">
          <p:pic>
            <p:nvPicPr>
              <p:cNvPr id="1042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5" cstate="print"/>
              <a:stretch>
                <a:fillRect/>
              </a:stretch>
            </p:blipFill>
            <p:spPr>
              <a:xfrm>
                <a:off x="481178" y="2616368"/>
                <a:ext cx="1769732" cy="4743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1043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38150" y="3340100"/>
              <a:ext cx="258763" cy="285750"/>
            </p14:xfrm>
          </p:contentPart>
        </mc:Choice>
        <mc:Fallback xmlns="">
          <p:pic>
            <p:nvPicPr>
              <p:cNvPr id="1043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7" cstate="print"/>
              <a:stretch>
                <a:fillRect/>
              </a:stretch>
            </p:blipFill>
            <p:spPr>
              <a:xfrm>
                <a:off x="428793" y="3330743"/>
                <a:ext cx="277477" cy="3044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1044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39788" y="3143250"/>
              <a:ext cx="1357312" cy="544513"/>
            </p14:xfrm>
          </p:contentPart>
        </mc:Choice>
        <mc:Fallback xmlns="">
          <p:pic>
            <p:nvPicPr>
              <p:cNvPr id="1044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9" cstate="print"/>
              <a:stretch>
                <a:fillRect/>
              </a:stretch>
            </p:blipFill>
            <p:spPr>
              <a:xfrm>
                <a:off x="830427" y="3133580"/>
                <a:ext cx="1376034" cy="56385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1045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08013" y="4179888"/>
              <a:ext cx="695325" cy="606425"/>
            </p14:xfrm>
          </p:contentPart>
        </mc:Choice>
        <mc:Fallback xmlns="">
          <p:pic>
            <p:nvPicPr>
              <p:cNvPr id="1045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1" cstate="print"/>
              <a:stretch>
                <a:fillRect/>
              </a:stretch>
            </p:blipFill>
            <p:spPr>
              <a:xfrm>
                <a:off x="598651" y="4170531"/>
                <a:ext cx="714049" cy="6251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1046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25475" y="4857750"/>
              <a:ext cx="847725" cy="446088"/>
            </p14:xfrm>
          </p:contentPart>
        </mc:Choice>
        <mc:Fallback xmlns="">
          <p:pic>
            <p:nvPicPr>
              <p:cNvPr id="1046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3" cstate="print"/>
              <a:stretch>
                <a:fillRect/>
              </a:stretch>
            </p:blipFill>
            <p:spPr>
              <a:xfrm>
                <a:off x="616116" y="4848389"/>
                <a:ext cx="866443" cy="4648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1047" name="Ink 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660525" y="4749800"/>
              <a:ext cx="233363" cy="393700"/>
            </p14:xfrm>
          </p:contentPart>
        </mc:Choice>
        <mc:Fallback xmlns="">
          <p:pic>
            <p:nvPicPr>
              <p:cNvPr id="1047" name="Ink 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5" cstate="print"/>
              <a:stretch>
                <a:fillRect/>
              </a:stretch>
            </p:blipFill>
            <p:spPr>
              <a:xfrm>
                <a:off x="1651162" y="4740435"/>
                <a:ext cx="252090" cy="4124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1048" name="Ink 2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71688" y="4598988"/>
              <a:ext cx="849312" cy="527050"/>
            </p14:xfrm>
          </p:contentPart>
        </mc:Choice>
        <mc:Fallback xmlns="">
          <p:pic>
            <p:nvPicPr>
              <p:cNvPr id="1048" name="Ink 2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7" cstate="print"/>
              <a:stretch>
                <a:fillRect/>
              </a:stretch>
            </p:blipFill>
            <p:spPr>
              <a:xfrm>
                <a:off x="2062327" y="4589628"/>
                <a:ext cx="868034" cy="5457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1049" name="Ink 2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60400" y="5241925"/>
              <a:ext cx="1465263" cy="598488"/>
            </p14:xfrm>
          </p:contentPart>
        </mc:Choice>
        <mc:Fallback xmlns="">
          <p:pic>
            <p:nvPicPr>
              <p:cNvPr id="1049" name="Ink 2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9" cstate="print"/>
              <a:stretch>
                <a:fillRect/>
              </a:stretch>
            </p:blipFill>
            <p:spPr>
              <a:xfrm>
                <a:off x="651040" y="5232562"/>
                <a:ext cx="1483984" cy="6172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1050" name="Ink 2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42938" y="5867400"/>
              <a:ext cx="777875" cy="384175"/>
            </p14:xfrm>
          </p:contentPart>
        </mc:Choice>
        <mc:Fallback xmlns="">
          <p:pic>
            <p:nvPicPr>
              <p:cNvPr id="1050" name="Ink 2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1" cstate="print"/>
              <a:stretch>
                <a:fillRect/>
              </a:stretch>
            </p:blipFill>
            <p:spPr>
              <a:xfrm>
                <a:off x="633579" y="5858039"/>
                <a:ext cx="796593" cy="4028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1051" name="Ink 2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616075" y="5776913"/>
              <a:ext cx="938213" cy="376237"/>
            </p14:xfrm>
          </p:contentPart>
        </mc:Choice>
        <mc:Fallback xmlns="">
          <p:pic>
            <p:nvPicPr>
              <p:cNvPr id="1051" name="Ink 2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3" cstate="print"/>
              <a:stretch>
                <a:fillRect/>
              </a:stretch>
            </p:blipFill>
            <p:spPr>
              <a:xfrm>
                <a:off x="1606714" y="5767552"/>
                <a:ext cx="956934" cy="3949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1052" name="Ink 2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51138" y="5510213"/>
              <a:ext cx="758825" cy="490537"/>
            </p14:xfrm>
          </p:contentPart>
        </mc:Choice>
        <mc:Fallback xmlns="">
          <p:pic>
            <p:nvPicPr>
              <p:cNvPr id="1052" name="Ink 2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5" cstate="print"/>
              <a:stretch>
                <a:fillRect/>
              </a:stretch>
            </p:blipFill>
            <p:spPr>
              <a:xfrm>
                <a:off x="2741712" y="5500856"/>
                <a:ext cx="777678" cy="5092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1053" name="Ink 2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983163" y="4670425"/>
              <a:ext cx="554037" cy="455613"/>
            </p14:xfrm>
          </p:contentPart>
        </mc:Choice>
        <mc:Fallback xmlns="">
          <p:pic>
            <p:nvPicPr>
              <p:cNvPr id="1053" name="Ink 2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7" cstate="print"/>
              <a:stretch>
                <a:fillRect/>
              </a:stretch>
            </p:blipFill>
            <p:spPr>
              <a:xfrm>
                <a:off x="4973803" y="4661068"/>
                <a:ext cx="572757" cy="4743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1054" name="Ink 3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991100" y="4964113"/>
              <a:ext cx="1581150" cy="590550"/>
            </p14:xfrm>
          </p:contentPart>
        </mc:Choice>
        <mc:Fallback xmlns="">
          <p:pic>
            <p:nvPicPr>
              <p:cNvPr id="1054" name="Ink 3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9" cstate="print"/>
              <a:stretch>
                <a:fillRect/>
              </a:stretch>
            </p:blipFill>
            <p:spPr>
              <a:xfrm>
                <a:off x="4981742" y="4954745"/>
                <a:ext cx="1599866" cy="6092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1055" name="Ink 3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742113" y="4822825"/>
              <a:ext cx="1108075" cy="481013"/>
            </p14:xfrm>
          </p:contentPart>
        </mc:Choice>
        <mc:Fallback xmlns="">
          <p:pic>
            <p:nvPicPr>
              <p:cNvPr id="1055" name="Ink 3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1" cstate="print"/>
              <a:stretch>
                <a:fillRect/>
              </a:stretch>
            </p:blipFill>
            <p:spPr>
              <a:xfrm>
                <a:off x="6732753" y="4813464"/>
                <a:ext cx="1126795" cy="499735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05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00188" y="652463"/>
              <a:ext cx="1125537" cy="554037"/>
            </p14:xfrm>
          </p:contentPart>
        </mc:Choice>
        <mc:Fallback xmlns="">
          <p:pic>
            <p:nvPicPr>
              <p:cNvPr id="205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490827" y="643097"/>
                <a:ext cx="1144260" cy="5727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051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76350" y="1347788"/>
              <a:ext cx="206375" cy="384175"/>
            </p14:xfrm>
          </p:contentPart>
        </mc:Choice>
        <mc:Fallback xmlns="">
          <p:pic>
            <p:nvPicPr>
              <p:cNvPr id="2051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266986" y="1338427"/>
                <a:ext cx="225104" cy="4028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052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608138" y="1312863"/>
              <a:ext cx="187325" cy="384175"/>
            </p14:xfrm>
          </p:contentPart>
        </mc:Choice>
        <mc:Fallback xmlns="">
          <p:pic>
            <p:nvPicPr>
              <p:cNvPr id="2052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1598772" y="1303502"/>
                <a:ext cx="206058" cy="4028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053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71688" y="1320800"/>
              <a:ext cx="982662" cy="385763"/>
            </p14:xfrm>
          </p:contentPart>
        </mc:Choice>
        <mc:Fallback xmlns="">
          <p:pic>
            <p:nvPicPr>
              <p:cNvPr id="2053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2062329" y="1311444"/>
                <a:ext cx="1001379" cy="4044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054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69988" y="1919288"/>
              <a:ext cx="625475" cy="339725"/>
            </p14:xfrm>
          </p:contentPart>
        </mc:Choice>
        <mc:Fallback xmlns="">
          <p:pic>
            <p:nvPicPr>
              <p:cNvPr id="2054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>
                <a:off x="1160631" y="1909931"/>
                <a:ext cx="644189" cy="3584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055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44700" y="1803400"/>
              <a:ext cx="1206500" cy="366713"/>
            </p14:xfrm>
          </p:contentPart>
        </mc:Choice>
        <mc:Fallback xmlns="">
          <p:pic>
            <p:nvPicPr>
              <p:cNvPr id="2055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 cstate="print"/>
              <a:stretch>
                <a:fillRect/>
              </a:stretch>
            </p:blipFill>
            <p:spPr>
              <a:xfrm>
                <a:off x="2035339" y="1794043"/>
                <a:ext cx="1225222" cy="3854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056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384550" y="1776413"/>
              <a:ext cx="714375" cy="411162"/>
            </p14:xfrm>
          </p:contentPart>
        </mc:Choice>
        <mc:Fallback xmlns="">
          <p:pic>
            <p:nvPicPr>
              <p:cNvPr id="2056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 cstate="print"/>
              <a:stretch>
                <a:fillRect/>
              </a:stretch>
            </p:blipFill>
            <p:spPr>
              <a:xfrm>
                <a:off x="3375193" y="1767052"/>
                <a:ext cx="733089" cy="4298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057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82663" y="2527300"/>
              <a:ext cx="812800" cy="347663"/>
            </p14:xfrm>
          </p:contentPart>
        </mc:Choice>
        <mc:Fallback xmlns="">
          <p:pic>
            <p:nvPicPr>
              <p:cNvPr id="2057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973304" y="2517943"/>
                <a:ext cx="831518" cy="3663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058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71688" y="2625725"/>
              <a:ext cx="160337" cy="223838"/>
            </p14:xfrm>
          </p:contentPart>
        </mc:Choice>
        <mc:Fallback xmlns="">
          <p:pic>
            <p:nvPicPr>
              <p:cNvPr id="2058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 cstate="print"/>
              <a:stretch>
                <a:fillRect/>
              </a:stretch>
            </p:blipFill>
            <p:spPr>
              <a:xfrm>
                <a:off x="2062320" y="2616353"/>
                <a:ext cx="179073" cy="2425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059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357438" y="2527300"/>
              <a:ext cx="9525" cy="322263"/>
            </p14:xfrm>
          </p:contentPart>
        </mc:Choice>
        <mc:Fallback xmlns="">
          <p:pic>
            <p:nvPicPr>
              <p:cNvPr id="2059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 cstate="print"/>
              <a:stretch>
                <a:fillRect/>
              </a:stretch>
            </p:blipFill>
            <p:spPr>
              <a:xfrm>
                <a:off x="2347913" y="2517938"/>
                <a:ext cx="28575" cy="3409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060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09838" y="2562225"/>
              <a:ext cx="758825" cy="536575"/>
            </p14:xfrm>
          </p:contentPart>
        </mc:Choice>
        <mc:Fallback xmlns="">
          <p:pic>
            <p:nvPicPr>
              <p:cNvPr id="2060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 cstate="print"/>
              <a:stretch>
                <a:fillRect/>
              </a:stretch>
            </p:blipFill>
            <p:spPr>
              <a:xfrm>
                <a:off x="2500479" y="2552868"/>
                <a:ext cx="777544" cy="5552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061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36950" y="2419350"/>
              <a:ext cx="936625" cy="393700"/>
            </p14:xfrm>
          </p:contentPart>
        </mc:Choice>
        <mc:Fallback xmlns="">
          <p:pic>
            <p:nvPicPr>
              <p:cNvPr id="2061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5" cstate="print"/>
              <a:stretch>
                <a:fillRect/>
              </a:stretch>
            </p:blipFill>
            <p:spPr>
              <a:xfrm>
                <a:off x="3527591" y="2409993"/>
                <a:ext cx="955343" cy="4124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062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03275" y="3027363"/>
              <a:ext cx="760413" cy="517525"/>
            </p14:xfrm>
          </p:contentPart>
        </mc:Choice>
        <mc:Fallback xmlns="">
          <p:pic>
            <p:nvPicPr>
              <p:cNvPr id="2062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 cstate="print"/>
              <a:stretch>
                <a:fillRect/>
              </a:stretch>
            </p:blipFill>
            <p:spPr>
              <a:xfrm>
                <a:off x="793914" y="3018006"/>
                <a:ext cx="779135" cy="5362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063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884363" y="3125788"/>
              <a:ext cx="1384300" cy="517525"/>
            </p14:xfrm>
          </p:contentPart>
        </mc:Choice>
        <mc:Fallback xmlns="">
          <p:pic>
            <p:nvPicPr>
              <p:cNvPr id="2063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9" cstate="print"/>
              <a:stretch>
                <a:fillRect/>
              </a:stretch>
            </p:blipFill>
            <p:spPr>
              <a:xfrm>
                <a:off x="1875002" y="3116431"/>
                <a:ext cx="1403021" cy="5362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2064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54413" y="2938463"/>
              <a:ext cx="295275" cy="436562"/>
            </p14:xfrm>
          </p:contentPart>
        </mc:Choice>
        <mc:Fallback xmlns="">
          <p:pic>
            <p:nvPicPr>
              <p:cNvPr id="2064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1" cstate="print"/>
              <a:stretch>
                <a:fillRect/>
              </a:stretch>
            </p:blipFill>
            <p:spPr>
              <a:xfrm>
                <a:off x="3545051" y="2929106"/>
                <a:ext cx="314000" cy="4552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065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52900" y="2820988"/>
              <a:ext cx="544513" cy="528637"/>
            </p14:xfrm>
          </p:contentPart>
        </mc:Choice>
        <mc:Fallback xmlns="">
          <p:pic>
            <p:nvPicPr>
              <p:cNvPr id="2065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3" cstate="print"/>
              <a:stretch>
                <a:fillRect/>
              </a:stretch>
            </p:blipFill>
            <p:spPr>
              <a:xfrm>
                <a:off x="4143543" y="2811632"/>
                <a:ext cx="563227" cy="5473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2066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38213" y="3606800"/>
              <a:ext cx="1392237" cy="457200"/>
            </p14:xfrm>
          </p:contentPart>
        </mc:Choice>
        <mc:Fallback xmlns="">
          <p:pic>
            <p:nvPicPr>
              <p:cNvPr id="2066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5" cstate="print"/>
              <a:stretch>
                <a:fillRect/>
              </a:stretch>
            </p:blipFill>
            <p:spPr>
              <a:xfrm>
                <a:off x="928852" y="3597440"/>
                <a:ext cx="1410959" cy="47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2067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54288" y="3562350"/>
              <a:ext cx="561975" cy="455613"/>
            </p14:xfrm>
          </p:contentPart>
        </mc:Choice>
        <mc:Fallback xmlns="">
          <p:pic>
            <p:nvPicPr>
              <p:cNvPr id="2067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7" cstate="print"/>
              <a:stretch>
                <a:fillRect/>
              </a:stretch>
            </p:blipFill>
            <p:spPr>
              <a:xfrm>
                <a:off x="2544928" y="3552993"/>
                <a:ext cx="580695" cy="4743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2068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276600" y="3929063"/>
              <a:ext cx="9525" cy="9525"/>
            </p14:xfrm>
          </p:contentPart>
        </mc:Choice>
        <mc:Fallback xmlns="">
          <p:pic>
            <p:nvPicPr>
              <p:cNvPr id="2068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9" cstate="print"/>
              <a:stretch>
                <a:fillRect/>
              </a:stretch>
            </p:blipFill>
            <p:spPr>
              <a:xfrm>
                <a:off x="3267075" y="3919538"/>
                <a:ext cx="28575" cy="285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2" name="Ink 1"/>
              <p14:cNvContentPartPr/>
              <p14:nvPr/>
            </p14:nvContentPartPr>
            <p14:xfrm>
              <a:off x="6415200" y="571320"/>
              <a:ext cx="2300400" cy="16794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6405840" y="561960"/>
                <a:ext cx="2319120" cy="169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3" name="Ink 2"/>
              <p14:cNvContentPartPr/>
              <p14:nvPr/>
            </p14:nvContentPartPr>
            <p14:xfrm>
              <a:off x="6765120" y="2564640"/>
              <a:ext cx="1636200" cy="7362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6755760" y="2555280"/>
                <a:ext cx="1654920" cy="754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718" indent="0">
              <a:buNone/>
            </a:pPr>
            <a:r>
              <a:rPr lang="en-GB" dirty="0" smtClean="0"/>
              <a:t>Managers in organisations have to base their decisions on the information they receive. It is therefore important that the information supplied to them is of good quality.</a:t>
            </a:r>
          </a:p>
          <a:p>
            <a:pPr marL="25718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Give three features that identify that information supplied to them is of good quality.  (3 marks)</a:t>
            </a:r>
          </a:p>
          <a:p>
            <a:pPr lvl="1"/>
            <a:r>
              <a:rPr lang="en-GB" dirty="0" smtClean="0"/>
              <a:t>Give reasons why a firm making use of quality information will probably do better than a firm without quality information. (4 marks)</a:t>
            </a:r>
          </a:p>
        </p:txBody>
      </p:sp>
    </p:spTree>
    <p:extLst>
      <p:ext uri="{BB962C8B-B14F-4D97-AF65-F5344CB8AC3E}">
        <p14:creationId xmlns:p14="http://schemas.microsoft.com/office/powerpoint/2010/main" val="20841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677" y="694945"/>
            <a:ext cx="7704667" cy="1050323"/>
          </a:xfrm>
        </p:spPr>
        <p:txBody>
          <a:bodyPr>
            <a:normAutofit/>
          </a:bodyPr>
          <a:lstStyle/>
          <a:p>
            <a:r>
              <a:rPr lang="en-GB" dirty="0" smtClean="0"/>
              <a:t>Quality of Information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Management decisions are based on information and if that information is of a high quality the decisions are more likely to be good ones.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What is good quality information and why is it needed?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5458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581" y="734029"/>
            <a:ext cx="7704667" cy="1050323"/>
          </a:xfrm>
        </p:spPr>
        <p:txBody>
          <a:bodyPr>
            <a:normAutofit/>
          </a:bodyPr>
          <a:lstStyle/>
          <a:p>
            <a:r>
              <a:rPr lang="en-GB" dirty="0" smtClean="0"/>
              <a:t>Quality of Information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00986" y="1948036"/>
            <a:ext cx="7704667" cy="434401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Some information is better than others. For example you need to know how reliable information is. Quality of information can be measured in:</a:t>
            </a:r>
          </a:p>
          <a:p>
            <a:r>
              <a:rPr lang="en-GB" dirty="0" smtClean="0"/>
              <a:t>The accuracy of the information;</a:t>
            </a:r>
          </a:p>
          <a:p>
            <a:r>
              <a:rPr lang="en-GB" dirty="0" smtClean="0"/>
              <a:t>The relevance of the information;</a:t>
            </a:r>
          </a:p>
          <a:p>
            <a:r>
              <a:rPr lang="en-GB" dirty="0" smtClean="0"/>
              <a:t>How up-to-date the information is;</a:t>
            </a:r>
          </a:p>
          <a:p>
            <a:r>
              <a:rPr lang="en-GB" dirty="0" smtClean="0"/>
              <a:t>How easy the information is to understand;</a:t>
            </a:r>
          </a:p>
          <a:p>
            <a:r>
              <a:rPr lang="en-GB" dirty="0" smtClean="0"/>
              <a:t>How well is the information targeted;</a:t>
            </a:r>
          </a:p>
          <a:p>
            <a:r>
              <a:rPr lang="en-GB" dirty="0" smtClean="0"/>
              <a:t>How much user confidence is there in the information.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31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603316" y="292231"/>
          <a:ext cx="8041064" cy="6287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19EFB4C-E7F4-410A-A74B-BD065F68E9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B6D87CB-14AB-4A2F-9FB1-A45413A239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577025D-0C87-421D-A9B7-9D4BEC6CEA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D688815-9B7F-4731-B280-E1EAB5B994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AE581C3-A1D0-40FC-8577-7FF36C5E43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65564C4-069B-4207-884F-50B8DB283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C4E3D8-9B0A-4CB0-A977-B59E171AF5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6325797-C00B-424F-81CD-6BCB84D00B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AD49FC-082C-4FEE-8731-82CFE1DAEC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6E0F5F6-A56E-405D-9E1B-95F013AA9B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C58C806-2515-4AF8-845A-C161517F5A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56D70FE-00FE-472B-99F0-B362C719AE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A05590C-0415-49CC-A13B-88B7D86278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67E8E3E-51E8-4205-9AB8-58DF38EB52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050842E-8195-4D6C-9071-BB6717DB6D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655805"/>
            <a:ext cx="7704667" cy="1744941"/>
          </a:xfrm>
        </p:spPr>
        <p:txBody>
          <a:bodyPr>
            <a:normAutofit fontScale="92500"/>
          </a:bodyPr>
          <a:lstStyle/>
          <a:p>
            <a:pPr marL="25718" indent="0">
              <a:buNone/>
            </a:pPr>
            <a:r>
              <a:rPr lang="en-GB" dirty="0" smtClean="0"/>
              <a:t>Information should be error free.</a:t>
            </a:r>
          </a:p>
          <a:p>
            <a:r>
              <a:rPr lang="en-GB" dirty="0" smtClean="0"/>
              <a:t>Credit card statements must have the correct rate of interest applied to the balance otherwise customers will complain and the company could be prosecuted.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21581" y="734029"/>
            <a:ext cx="7704667" cy="10503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u="sng" kern="1200" baseline="0">
                <a:solidFill>
                  <a:schemeClr val="accent1">
                    <a:lumMod val="75000"/>
                  </a:schemeClr>
                </a:solidFill>
                <a:uFill>
                  <a:solidFill>
                    <a:schemeClr val="accent2"/>
                  </a:solidFill>
                </a:u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Accuracy of Information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002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1584" y="749749"/>
            <a:ext cx="7704667" cy="1050323"/>
          </a:xfrm>
        </p:spPr>
        <p:txBody>
          <a:bodyPr>
            <a:normAutofit/>
          </a:bodyPr>
          <a:lstStyle/>
          <a:p>
            <a:r>
              <a:rPr lang="en-GB" dirty="0" smtClean="0"/>
              <a:t>Relevance of Information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31097" y="2065106"/>
            <a:ext cx="7704667" cy="2948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Information has to contain data related to the task. 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No point in collecting information on ice cream sales in Alaska in winter if you want to open a kiosk in California.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There is no point using information about babies from people whose children are in their late teens</a:t>
            </a:r>
          </a:p>
          <a:p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Font typeface="Arial"/>
              <a:buNone/>
            </a:pPr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603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951" y="569642"/>
            <a:ext cx="7704667" cy="1050323"/>
          </a:xfrm>
        </p:spPr>
        <p:txBody>
          <a:bodyPr>
            <a:normAutofit/>
          </a:bodyPr>
          <a:lstStyle/>
          <a:p>
            <a:r>
              <a:rPr lang="en-GB" dirty="0" smtClean="0"/>
              <a:t>How up-to-date information is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00986" y="1948036"/>
            <a:ext cx="7704667" cy="4344011"/>
          </a:xfrm>
        </p:spPr>
        <p:txBody>
          <a:bodyPr>
            <a:normAutofit/>
          </a:bodyPr>
          <a:lstStyle/>
          <a:p>
            <a:r>
              <a:rPr lang="en-GB" dirty="0" smtClean="0"/>
              <a:t>Information should be also date stamped.</a:t>
            </a:r>
          </a:p>
          <a:p>
            <a:r>
              <a:rPr lang="en-GB" dirty="0" smtClean="0"/>
              <a:t>Using out of date information can result in problems such as bills/documents being sent to the wrong address.</a:t>
            </a:r>
          </a:p>
          <a:p>
            <a:r>
              <a:rPr lang="en-GB" dirty="0" smtClean="0"/>
              <a:t>A travel company would not make much profit from using 10 year old data on holiday patterns to decide which resorts to offer this year.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592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403" y="682657"/>
            <a:ext cx="7704667" cy="1050323"/>
          </a:xfrm>
        </p:spPr>
        <p:txBody>
          <a:bodyPr>
            <a:normAutofit/>
          </a:bodyPr>
          <a:lstStyle/>
          <a:p>
            <a:r>
              <a:rPr lang="en-GB" dirty="0" smtClean="0"/>
              <a:t>Completeness of Information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00986" y="1948036"/>
            <a:ext cx="7704667" cy="4344011"/>
          </a:xfrm>
        </p:spPr>
        <p:txBody>
          <a:bodyPr>
            <a:normAutofit/>
          </a:bodyPr>
          <a:lstStyle/>
          <a:p>
            <a:pPr marL="25718" indent="0">
              <a:buNone/>
            </a:pPr>
            <a:r>
              <a:rPr lang="en-GB" dirty="0" smtClean="0"/>
              <a:t>You cannot base decisions on incomplete information.</a:t>
            </a:r>
          </a:p>
          <a:p>
            <a:r>
              <a:rPr lang="en-GB" dirty="0" smtClean="0"/>
              <a:t>A company wants to look at sales performance during year. If data from 2</a:t>
            </a:r>
            <a:r>
              <a:rPr lang="en-GB" baseline="30000" dirty="0" smtClean="0"/>
              <a:t>nd</a:t>
            </a:r>
            <a:r>
              <a:rPr lang="en-GB" dirty="0" smtClean="0"/>
              <a:t> quarter is missing then decisions carry more risk.</a:t>
            </a:r>
          </a:p>
          <a:p>
            <a:r>
              <a:rPr lang="en-GB" dirty="0" smtClean="0"/>
              <a:t>Letters without postcode take longer to deliver.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23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870" y="600465"/>
            <a:ext cx="7704667" cy="1050323"/>
          </a:xfrm>
        </p:spPr>
        <p:txBody>
          <a:bodyPr>
            <a:normAutofit/>
          </a:bodyPr>
          <a:lstStyle/>
          <a:p>
            <a:r>
              <a:rPr lang="en-GB" dirty="0" smtClean="0"/>
              <a:t>How easy is the information to understand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00986" y="1948036"/>
            <a:ext cx="7704667" cy="4344011"/>
          </a:xfrm>
        </p:spPr>
        <p:txBody>
          <a:bodyPr>
            <a:normAutofit/>
          </a:bodyPr>
          <a:lstStyle/>
          <a:p>
            <a:r>
              <a:rPr lang="en-GB" dirty="0" smtClean="0"/>
              <a:t>The meaning of any information should be clear to the users and any abbreviations or codes should be explained.</a:t>
            </a:r>
          </a:p>
          <a:p>
            <a:r>
              <a:rPr lang="en-GB" dirty="0" smtClean="0"/>
              <a:t>A requirement of the DPA 1998 states that if a person requests any information on them all abbreviations or codes used must be explained.</a:t>
            </a:r>
          </a:p>
          <a:p>
            <a:r>
              <a:rPr lang="en-GB" dirty="0" smtClean="0"/>
              <a:t>Information should always be easily understood by the end users i.e. through graphs and charts.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9706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YBG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BG" id="{C13D4702-21CB-4F4C-94FF-D595B762D44F}" vid="{1D03C043-2F06-44A9-99BF-239A348C52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</TotalTime>
  <Words>589</Words>
  <Application>Microsoft Office PowerPoint</Application>
  <PresentationFormat>On-screen Show (4:3)</PresentationFormat>
  <Paragraphs>54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Corbel</vt:lpstr>
      <vt:lpstr>YBG</vt:lpstr>
      <vt:lpstr>Quality of Information</vt:lpstr>
      <vt:lpstr>Quality of Information</vt:lpstr>
      <vt:lpstr>Quality of Information</vt:lpstr>
      <vt:lpstr>PowerPoint Presentation</vt:lpstr>
      <vt:lpstr>PowerPoint Presentation</vt:lpstr>
      <vt:lpstr>Relevance of Information</vt:lpstr>
      <vt:lpstr>How up-to-date information is</vt:lpstr>
      <vt:lpstr>Completeness of Information</vt:lpstr>
      <vt:lpstr>How easy is the information to understand</vt:lpstr>
      <vt:lpstr>How well is the information targeted</vt:lpstr>
      <vt:lpstr>How much user confidence is in the information</vt:lpstr>
      <vt:lpstr>PowerPoint Presentation</vt:lpstr>
      <vt:lpstr>PowerPoint Presentation</vt:lpstr>
      <vt:lpstr>Class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</dc:creator>
  <cp:lastModifiedBy>Craig Davies</cp:lastModifiedBy>
  <cp:revision>63</cp:revision>
  <dcterms:created xsi:type="dcterms:W3CDTF">2013-08-29T09:54:57Z</dcterms:created>
  <dcterms:modified xsi:type="dcterms:W3CDTF">2015-02-25T13:06:23Z</dcterms:modified>
</cp:coreProperties>
</file>