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91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9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0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36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913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5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8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3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8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D137C688-AF46-43DE-B585-4E044A8E0D50}" type="datetimeFigureOut">
              <a:rPr lang="en-GB" smtClean="0"/>
              <a:t>01/12/2014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D90664B-4232-42D2-8E3E-D001D93A066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4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4751508"/>
          </a:xfrm>
        </p:spPr>
        <p:txBody>
          <a:bodyPr>
            <a:normAutofit/>
          </a:bodyPr>
          <a:lstStyle/>
          <a:p>
            <a:r>
              <a:rPr lang="en-GB" b="1" dirty="0"/>
              <a:t>Operational procedures for </a:t>
            </a:r>
            <a:r>
              <a:rPr lang="en-GB" dirty="0"/>
              <a:t>preventing misuse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0367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the operational procedures for preventing misuse and how they can be carried 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3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Operational procedures for preventing misuse  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Screening potential employees</a:t>
            </a:r>
          </a:p>
          <a:p>
            <a:endParaRPr lang="en-GB" dirty="0" smtClean="0"/>
          </a:p>
          <a:p>
            <a:r>
              <a:rPr lang="en-GB" dirty="0" smtClean="0"/>
              <a:t>Routines </a:t>
            </a:r>
            <a:r>
              <a:rPr lang="en-GB" dirty="0"/>
              <a:t>for distributing updated virus information and virus scanning procedures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Define procedures for downloading from the Internet, use of floppy discs, personal backup procedures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Establish security rights for updating web pages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Establish a disaster recovery programme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Set up auditing procedures (Audit trails) to detect misuse.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70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023243"/>
              </p:ext>
            </p:extLst>
          </p:nvPr>
        </p:nvGraphicFramePr>
        <p:xfrm>
          <a:off x="160420" y="962527"/>
          <a:ext cx="8823160" cy="574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580"/>
                <a:gridCol w="4411580"/>
              </a:tblGrid>
              <a:tr h="76014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Operational Procedure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How to carry out procedure </a:t>
                      </a:r>
                      <a:endParaRPr lang="en-GB" sz="2000" dirty="0"/>
                    </a:p>
                  </a:txBody>
                  <a:tcPr/>
                </a:tc>
              </a:tr>
              <a:tr h="130179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Screening potential employees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Ensure staff are controlled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Fit employee to the task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CRB checks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  <a:tr h="206055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Routines for distributing updated</a:t>
                      </a:r>
                    </a:p>
                    <a:p>
                      <a:r>
                        <a:rPr lang="en-GB" sz="2000" dirty="0" smtClean="0"/>
                        <a:t>virus information and virus</a:t>
                      </a:r>
                    </a:p>
                    <a:p>
                      <a:r>
                        <a:rPr lang="en-GB" sz="2000" dirty="0" smtClean="0"/>
                        <a:t>scanning procedures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Ensuring virus signatures 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updated daily and distributed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around the network when a station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logs 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Establish firewalls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  <a:tr h="160454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Define procedures for downloading</a:t>
                      </a:r>
                    </a:p>
                    <a:p>
                      <a:r>
                        <a:rPr lang="en-GB" sz="2000" dirty="0" smtClean="0"/>
                        <a:t>from the internet, use of removable</a:t>
                      </a:r>
                    </a:p>
                    <a:p>
                      <a:r>
                        <a:rPr lang="en-GB" sz="2000" dirty="0" smtClean="0"/>
                        <a:t>media, personal backup</a:t>
                      </a:r>
                    </a:p>
                    <a:p>
                      <a:r>
                        <a:rPr lang="en-GB" sz="2000" dirty="0" smtClean="0"/>
                        <a:t>procedures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Staff code of conduct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Penalties for misuse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How often done, have they got 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use special machines, off site </a:t>
                      </a:r>
                      <a:r>
                        <a:rPr lang="en-GB" sz="2000" dirty="0" err="1" smtClean="0"/>
                        <a:t>etc</a:t>
                      </a:r>
                      <a:endParaRPr lang="en-GB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51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851628"/>
              </p:ext>
            </p:extLst>
          </p:nvPr>
        </p:nvGraphicFramePr>
        <p:xfrm>
          <a:off x="160418" y="1042737"/>
          <a:ext cx="8807118" cy="5667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3559"/>
                <a:gridCol w="4403559"/>
              </a:tblGrid>
              <a:tr h="82082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Operational Procedure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How to carry out procedure </a:t>
                      </a:r>
                      <a:endParaRPr lang="en-GB" sz="2000" dirty="0"/>
                    </a:p>
                  </a:txBody>
                  <a:tcPr/>
                </a:tc>
              </a:tr>
              <a:tr h="82082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Establish security rights for</a:t>
                      </a:r>
                    </a:p>
                    <a:p>
                      <a:r>
                        <a:rPr lang="en-GB" sz="2000" dirty="0" smtClean="0"/>
                        <a:t>updating web pages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Who/what/when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  <a:tr h="82082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Establish a disaster recovery</a:t>
                      </a:r>
                    </a:p>
                    <a:p>
                      <a:r>
                        <a:rPr lang="en-GB" sz="2000" dirty="0" smtClean="0"/>
                        <a:t>programme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Who does what and when,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including checking the standby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equipment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Backup plans, i.e. how often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NOT RISKS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  <a:tr h="82082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Set up auditing procedures (Audit</a:t>
                      </a:r>
                    </a:p>
                    <a:p>
                      <a:r>
                        <a:rPr lang="en-GB" sz="2000" dirty="0" smtClean="0"/>
                        <a:t>trails) to detect misuse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Who/what when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Contiguous investigation of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regularities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Query any transaction out of the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ordinary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1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three operational procedures an organisation could put in place </a:t>
            </a:r>
            <a:r>
              <a:rPr lang="en-GB"/>
              <a:t>to </a:t>
            </a:r>
            <a:r>
              <a:rPr lang="en-GB" smtClean="0"/>
              <a:t>prevent misuse </a:t>
            </a:r>
            <a:r>
              <a:rPr lang="en-GB" dirty="0"/>
              <a:t>of data. Use different examples to illustrate each procedure. [6]</a:t>
            </a:r>
          </a:p>
        </p:txBody>
      </p:sp>
    </p:spTree>
    <p:extLst>
      <p:ext uri="{BB962C8B-B14F-4D97-AF65-F5344CB8AC3E}">
        <p14:creationId xmlns:p14="http://schemas.microsoft.com/office/powerpoint/2010/main" val="3488598199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15</TotalTime>
  <Words>216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YBG Theme</vt:lpstr>
      <vt:lpstr>Operational procedures for preventing misuse </vt:lpstr>
      <vt:lpstr>Lesson Objectives</vt:lpstr>
      <vt:lpstr>Operational procedures for preventing misuse  </vt:lpstr>
      <vt:lpstr>PowerPoint Presentation</vt:lpstr>
      <vt:lpstr>PowerPoint Presentation</vt:lpstr>
      <vt:lpstr>Past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procedures for preventing misuse Screening potential employees</dc:title>
  <dc:creator>Declan Lynch</dc:creator>
  <cp:lastModifiedBy>Declan Lynch</cp:lastModifiedBy>
  <cp:revision>3</cp:revision>
  <dcterms:created xsi:type="dcterms:W3CDTF">2014-12-01T22:14:27Z</dcterms:created>
  <dcterms:modified xsi:type="dcterms:W3CDTF">2014-12-01T22:37:21Z</dcterms:modified>
</cp:coreProperties>
</file>