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9250-2AE2-4E75-B100-DE72AF51641D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8F3C-83BD-4C80-8886-F1E467FD5B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Online </a:t>
            </a:r>
            <a:r>
              <a:rPr lang="en-GB" dirty="0" err="1" smtClean="0"/>
              <a:t>Calenders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Notes can be added to jobs/blocks</a:t>
            </a:r>
          </a:p>
          <a:p>
            <a:pPr lvl="1"/>
            <a:r>
              <a:rPr lang="en-GB" dirty="0" smtClean="0"/>
              <a:t>If a job is completed/there is a problem at the job,  the technician can leave a note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Online calendars include messaging systems </a:t>
            </a:r>
          </a:p>
          <a:p>
            <a:pPr lvl="1"/>
            <a:r>
              <a:rPr lang="en-GB" dirty="0" smtClean="0"/>
              <a:t>Users can contact each other is there is ever a problem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Jobs are less likely to be double booked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search facility</a:t>
            </a:r>
          </a:p>
          <a:p>
            <a:pPr lvl="1"/>
            <a:r>
              <a:rPr lang="en-GB" dirty="0" smtClean="0"/>
              <a:t>If a job for a customer needs to be cancelled it can easily be deleted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may come up in your exams...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Review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an Online Calendar is</a:t>
            </a:r>
          </a:p>
          <a:p>
            <a:r>
              <a:rPr lang="en-GB" dirty="0" smtClean="0"/>
              <a:t>To understand the uses of an Online Calendar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an Online Calendar is</a:t>
            </a:r>
          </a:p>
          <a:p>
            <a:r>
              <a:rPr lang="en-GB" dirty="0" smtClean="0"/>
              <a:t>To understand the uses of an Online Calendar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online Calendar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 online calendar is a web application that allow one or more users to edit, and optionally share with other users, online access to a calendar.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What do you think the uses of an online calendar would be for Cable Ties LTD?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Think on your own: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5" descr="http://www.twistedtheorysoftware.com/timer/images/tim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35528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MS900074799[1].wav">
            <a:hlinkClick r:id="" action="ppaction://media"/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571" y="472504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564533" y="3932882"/>
            <a:ext cx="2051050" cy="205105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564533" y="3932882"/>
            <a:ext cx="2051050" cy="20510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What do you think the uses of an online calendar would be for Cable Ties LTD?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Talk to your peers: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5" descr="http://www.twistedtheorysoftware.com/timer/images/tim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35528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MS900074799[1].wav">
            <a:hlinkClick r:id="" action="ppaction://media"/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571" y="472504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564533" y="3932882"/>
            <a:ext cx="2051050" cy="205105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564533" y="3932882"/>
            <a:ext cx="2051050" cy="20510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19900" dirty="0" smtClean="0"/>
              <a:t>SHARE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an online Calendar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They can be shared between two people</a:t>
            </a:r>
            <a:endParaRPr lang="en-GB" sz="3600" dirty="0"/>
          </a:p>
          <a:p>
            <a:pPr lvl="1"/>
            <a:r>
              <a:rPr lang="en-GB" sz="3200" dirty="0" smtClean="0"/>
              <a:t>Both users (Jackie and a Technician for example) can add, edit and view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You have the ability to access from anywhere</a:t>
            </a:r>
          </a:p>
          <a:p>
            <a:pPr lvl="1"/>
            <a:r>
              <a:rPr lang="en-GB" sz="2800" dirty="0" smtClean="0"/>
              <a:t>Technicians can access the calendar on their Smartphone's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Reminders can be set up for jobs </a:t>
            </a:r>
          </a:p>
          <a:p>
            <a:pPr lvl="1"/>
            <a:r>
              <a:rPr lang="en-GB" dirty="0" smtClean="0"/>
              <a:t>technicians can be alerted before the job is to start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224</Words>
  <Application>Microsoft Office PowerPoint</Application>
  <PresentationFormat>On-screen Show (4:3)</PresentationFormat>
  <Paragraphs>29</Paragraphs>
  <Slides>15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Online Calenders</vt:lpstr>
      <vt:lpstr>Lesson Objectives</vt:lpstr>
      <vt:lpstr>What is an online Calendar</vt:lpstr>
      <vt:lpstr>What do you think the uses of an online calendar would be for Cable Ties LTD?</vt:lpstr>
      <vt:lpstr>What do you think the uses of an online calendar would be for Cable Ties LTD?</vt:lpstr>
      <vt:lpstr>Slide 6</vt:lpstr>
      <vt:lpstr>Uses of an online Calendar</vt:lpstr>
      <vt:lpstr>Slide 8</vt:lpstr>
      <vt:lpstr>Slide 9</vt:lpstr>
      <vt:lpstr>Slide 10</vt:lpstr>
      <vt:lpstr>Slide 11</vt:lpstr>
      <vt:lpstr>Slide 12</vt:lpstr>
      <vt:lpstr>Slide 13</vt:lpstr>
      <vt:lpstr>This may come up in your exams...</vt:lpstr>
      <vt:lpstr>Review</vt:lpstr>
    </vt:vector>
  </TitlesOfParts>
  <Company>Ysgol Bro Gwaun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Calenders</dc:title>
  <dc:creator>dlynch</dc:creator>
  <cp:lastModifiedBy>dlynch</cp:lastModifiedBy>
  <cp:revision>2</cp:revision>
  <dcterms:created xsi:type="dcterms:W3CDTF">2014-04-07T11:11:51Z</dcterms:created>
  <dcterms:modified xsi:type="dcterms:W3CDTF">2014-04-07T11:30:43Z</dcterms:modified>
</cp:coreProperties>
</file>