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6" r:id="rId1"/>
  </p:sldMasterIdLst>
  <p:sldIdLst>
    <p:sldId id="256" r:id="rId2"/>
    <p:sldId id="257" r:id="rId3"/>
    <p:sldId id="258" r:id="rId4"/>
    <p:sldId id="268" r:id="rId5"/>
    <p:sldId id="259" r:id="rId6"/>
    <p:sldId id="260" r:id="rId7"/>
    <p:sldId id="261" r:id="rId8"/>
    <p:sldId id="262" r:id="rId9"/>
    <p:sldId id="263" r:id="rId10"/>
    <p:sldId id="264" r:id="rId11"/>
    <p:sldId id="266" r:id="rId12"/>
    <p:sldId id="267" r:id="rId13"/>
  </p:sldIdLst>
  <p:sldSz cx="9144000" cy="6858000" type="screen4x3"/>
  <p:notesSz cx="6858000" cy="9144000"/>
  <p:defaultTextStyle>
    <a:defPPr>
      <a:defRPr lang="ko-KR"/>
    </a:defPPr>
    <a:lvl1pPr marL="0" indent="0" algn="l" defTabSz="914400">
      <a:buNone/>
      <a:defRPr lang="ko-KR" sz="1800" baseline="0" smtClean="0">
        <a:solidFill>
          <a:srgbClr val="000000"/>
        </a:solidFill>
        <a:latin typeface="굴림"/>
        <a:ea typeface="굴림"/>
      </a:defRPr>
    </a:lvl1pPr>
    <a:lvl2pPr marL="457200" lvl="1" indent="0" defTabSz="914400">
      <a:defRPr lang="ko-KR" smtClean="0"/>
    </a:lvl2pPr>
    <a:lvl3pPr marL="914400" lvl="2" indent="0" defTabSz="914400">
      <a:defRPr lang="ko-KR" smtClean="0"/>
    </a:lvl3pPr>
    <a:lvl4pPr marL="1371600" lvl="3" indent="0" defTabSz="914400">
      <a:defRPr lang="ko-KR" smtClean="0"/>
    </a:lvl4pPr>
    <a:lvl5pPr marL="1828800" lvl="4" indent="0" defTabSz="914400">
      <a:defRPr lang="ko-KR" smtClean="0"/>
    </a:lvl5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8" d="100"/>
          <a:sy n="88" d="100"/>
        </p:scale>
        <p:origin x="146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 name="AutoShape 2"/>
          <p:cNvSpPr>
            <a:spLocks noChangeArrowheads="1"/>
          </p:cNvSpPr>
          <p:nvPr userDrawn="1"/>
        </p:nvSpPr>
        <p:spPr bwMode="auto">
          <a:xfrm>
            <a:off x="42863" y="333375"/>
            <a:ext cx="8686800" cy="5856288"/>
          </a:xfrm>
          <a:prstGeom prst="roundRect">
            <a:avLst>
              <a:gd name="adj" fmla="val 7912"/>
            </a:avLst>
          </a:prstGeom>
          <a:solidFill>
            <a:srgbClr val="A6B72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ltLang="en-US" sz="2400" smtClean="0">
              <a:latin typeface="Times New Roman" panose="02020603050405020304" pitchFamily="18" charset="0"/>
            </a:endParaRPr>
          </a:p>
        </p:txBody>
      </p:sp>
      <p:cxnSp>
        <p:nvCxnSpPr>
          <p:cNvPr id="5" name="Straight Connector 4"/>
          <p:cNvCxnSpPr/>
          <p:nvPr/>
        </p:nvCxnSpPr>
        <p:spPr>
          <a:xfrm>
            <a:off x="1484313" y="3733800"/>
            <a:ext cx="6172200"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
        <p:nvSpPr>
          <p:cNvPr id="6" name="AutoShape 3"/>
          <p:cNvSpPr>
            <a:spLocks noChangeArrowheads="1"/>
          </p:cNvSpPr>
          <p:nvPr userDrawn="1"/>
        </p:nvSpPr>
        <p:spPr bwMode="white">
          <a:xfrm>
            <a:off x="327025" y="488950"/>
            <a:ext cx="8435975" cy="4768850"/>
          </a:xfrm>
          <a:prstGeom prst="roundRect">
            <a:avLst>
              <a:gd name="adj" fmla="val 7310"/>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ltLang="en-US" sz="2400" smtClean="0">
              <a:latin typeface="Times New Roman" panose="02020603050405020304" pitchFamily="18" charset="0"/>
            </a:endParaRPr>
          </a:p>
        </p:txBody>
      </p:sp>
      <p:sp>
        <p:nvSpPr>
          <p:cNvPr id="7" name="AutoShape 4"/>
          <p:cNvSpPr>
            <a:spLocks noChangeArrowheads="1"/>
          </p:cNvSpPr>
          <p:nvPr userDrawn="1"/>
        </p:nvSpPr>
        <p:spPr bwMode="blackWhite">
          <a:xfrm>
            <a:off x="1371600" y="3338513"/>
            <a:ext cx="6400800" cy="2286000"/>
          </a:xfrm>
          <a:prstGeom prst="roundRect">
            <a:avLst>
              <a:gd name="adj" fmla="val 16667"/>
            </a:avLst>
          </a:prstGeom>
          <a:solidFill>
            <a:schemeClr val="bg1"/>
          </a:solidFill>
          <a:ln w="50800">
            <a:solidFill>
              <a:srgbClr val="A6B727"/>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ltLang="en-US" smtClean="0"/>
          </a:p>
        </p:txBody>
      </p:sp>
      <p:sp>
        <p:nvSpPr>
          <p:cNvPr id="3" name="Subtitle 2"/>
          <p:cNvSpPr>
            <a:spLocks noGrp="1"/>
          </p:cNvSpPr>
          <p:nvPr>
            <p:ph type="subTitle" idx="1"/>
          </p:nvPr>
        </p:nvSpPr>
        <p:spPr>
          <a:xfrm>
            <a:off x="1282148" y="3869639"/>
            <a:ext cx="6575895" cy="1388165"/>
          </a:xfrm>
        </p:spPr>
        <p:txBody>
          <a:bodyPr>
            <a:normAutofit/>
          </a:bodyPr>
          <a:lstStyle>
            <a:lvl1pPr marL="0" indent="0" algn="ctr">
              <a:spcBef>
                <a:spcPts val="563"/>
              </a:spcBef>
              <a:buNone/>
              <a:defRPr sz="3200">
                <a:solidFill>
                  <a:schemeClr val="accent5">
                    <a:lumMod val="50000"/>
                  </a:schemeClr>
                </a:solidFill>
              </a:defRPr>
            </a:lvl1pPr>
            <a:lvl2pPr marL="192881" indent="0" algn="ctr">
              <a:buNone/>
              <a:defRPr sz="1013"/>
            </a:lvl2pPr>
            <a:lvl3pPr marL="385763" indent="0" algn="ctr">
              <a:buNone/>
              <a:defRPr sz="1013"/>
            </a:lvl3pPr>
            <a:lvl4pPr marL="578644" indent="0" algn="ctr">
              <a:buNone/>
              <a:defRPr sz="844"/>
            </a:lvl4pPr>
            <a:lvl5pPr marL="771525" indent="0" algn="ctr">
              <a:buNone/>
              <a:defRPr sz="844"/>
            </a:lvl5pPr>
            <a:lvl6pPr marL="964406" indent="0" algn="ctr">
              <a:buNone/>
              <a:defRPr sz="844"/>
            </a:lvl6pPr>
            <a:lvl7pPr marL="1157288" indent="0" algn="ctr">
              <a:buNone/>
              <a:defRPr sz="844"/>
            </a:lvl7pPr>
            <a:lvl8pPr marL="1350169" indent="0" algn="ctr">
              <a:buNone/>
              <a:defRPr sz="844"/>
            </a:lvl8pPr>
            <a:lvl9pPr marL="1543050" indent="0" algn="ctr">
              <a:buNone/>
              <a:defRPr sz="844"/>
            </a:lvl9pPr>
          </a:lstStyle>
          <a:p>
            <a:r>
              <a:rPr lang="en-US" smtClean="0"/>
              <a:t>Click to edit Master subtitle style</a:t>
            </a:r>
            <a:endParaRPr lang="en-US" dirty="0"/>
          </a:p>
        </p:txBody>
      </p:sp>
    </p:spTree>
    <p:extLst>
      <p:ext uri="{BB962C8B-B14F-4D97-AF65-F5344CB8AC3E}">
        <p14:creationId xmlns:p14="http://schemas.microsoft.com/office/powerpoint/2010/main" val="5065878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1375C8E3-3CFB-4303-8F2C-766BA1979235}" type="datetimeFigureOut">
              <a:rPr lang="en-GB"/>
              <a:pPr>
                <a:defRPr/>
              </a:pPr>
              <a:t>23/03/2015</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EDD798ED-E400-4568-8FCD-0C32FBE56E49}" type="slidenum">
              <a:rPr lang="en-GB"/>
              <a:pPr>
                <a:defRPr/>
              </a:pPr>
              <a:t>‹#›</a:t>
            </a:fld>
            <a:endParaRPr lang="en-GB"/>
          </a:p>
        </p:txBody>
      </p:sp>
    </p:spTree>
    <p:extLst>
      <p:ext uri="{BB962C8B-B14F-4D97-AF65-F5344CB8AC3E}">
        <p14:creationId xmlns:p14="http://schemas.microsoft.com/office/powerpoint/2010/main" val="32095429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7" y="762000"/>
            <a:ext cx="1743075"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57252" y="762000"/>
            <a:ext cx="5572125"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84C18CEE-88D0-4656-B94E-D55319AA3395}" type="datetimeFigureOut">
              <a:rPr lang="en-GB"/>
              <a:pPr>
                <a:defRPr/>
              </a:pPr>
              <a:t>23/03/2015</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E926BCCF-9BC8-467A-9BBD-FF9FD9384F9C}" type="slidenum">
              <a:rPr lang="en-GB"/>
              <a:pPr>
                <a:defRPr/>
              </a:pPr>
              <a:t>‹#›</a:t>
            </a:fld>
            <a:endParaRPr lang="en-GB"/>
          </a:p>
        </p:txBody>
      </p:sp>
    </p:spTree>
    <p:extLst>
      <p:ext uri="{BB962C8B-B14F-4D97-AF65-F5344CB8AC3E}">
        <p14:creationId xmlns:p14="http://schemas.microsoft.com/office/powerpoint/2010/main" val="8447479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sp>
        <p:nvSpPr>
          <p:cNvPr id="72709" name="Rectangle 5"/>
          <p:cNvSpPr>
            <a:spLocks noGrp="1" noChangeArrowheads="1"/>
          </p:cNvSpPr>
          <p:nvPr>
            <p:ph type="ctrTitle"/>
          </p:nvPr>
        </p:nvSpPr>
        <p:spPr>
          <a:xfrm>
            <a:off x="685800" y="857250"/>
            <a:ext cx="7772400" cy="2266950"/>
          </a:xfrm>
        </p:spPr>
        <p:txBody>
          <a:bodyPr anchorCtr="1"/>
          <a:lstStyle>
            <a:lvl1pPr algn="ctr">
              <a:defRPr sz="4100" i="1"/>
            </a:lvl1pPr>
          </a:lstStyle>
          <a:p>
            <a:r>
              <a:rPr lang="en-GB"/>
              <a:t>Click to edit Master title style</a:t>
            </a:r>
          </a:p>
        </p:txBody>
      </p:sp>
      <p:sp>
        <p:nvSpPr>
          <p:cNvPr id="72710" name="Rectangle 6"/>
          <p:cNvSpPr>
            <a:spLocks noGrp="1" noChangeArrowheads="1"/>
          </p:cNvSpPr>
          <p:nvPr>
            <p:ph type="subTitle" idx="1"/>
          </p:nvPr>
        </p:nvSpPr>
        <p:spPr>
          <a:xfrm>
            <a:off x="1752600" y="3567113"/>
            <a:ext cx="5410200" cy="1905000"/>
          </a:xfrm>
        </p:spPr>
        <p:txBody>
          <a:bodyPr anchor="ctr"/>
          <a:lstStyle>
            <a:lvl1pPr marL="0" indent="0" algn="ctr">
              <a:buFont typeface="Wingdings" pitchFamily="2" charset="2"/>
              <a:buNone/>
              <a:defRPr sz="3300"/>
            </a:lvl1pPr>
          </a:lstStyle>
          <a:p>
            <a:r>
              <a:rPr lang="en-GB"/>
              <a:t>Click to edit Master subtitle style</a:t>
            </a:r>
          </a:p>
        </p:txBody>
      </p:sp>
      <p:sp>
        <p:nvSpPr>
          <p:cNvPr id="4" name="Rectangle 7"/>
          <p:cNvSpPr>
            <a:spLocks noGrp="1" noChangeArrowheads="1"/>
          </p:cNvSpPr>
          <p:nvPr>
            <p:ph type="dt" sz="half" idx="10"/>
          </p:nvPr>
        </p:nvSpPr>
        <p:spPr bwMode="auto">
          <a:xfrm>
            <a:off x="762000" y="6391275"/>
            <a:ext cx="2057400" cy="457200"/>
          </a:xfrm>
          <a:ln>
            <a:miter lim="800000"/>
            <a:headEnd/>
            <a:tailEnd/>
          </a:ln>
        </p:spPr>
        <p:txBody>
          <a:bodyPr wrap="square" numCol="1" anchor="t" anchorCtr="0" compatLnSpc="1">
            <a:prstTxWarp prst="textNoShape">
              <a:avLst/>
            </a:prstTxWarp>
          </a:bodyPr>
          <a:lstStyle>
            <a:lvl1pPr algn="ctr" eaLnBrk="1" hangingPunct="1">
              <a:defRPr sz="1400">
                <a:latin typeface="Arial" charset="0"/>
              </a:defRPr>
            </a:lvl1pPr>
          </a:lstStyle>
          <a:p>
            <a:pPr>
              <a:defRPr/>
            </a:pPr>
            <a:endParaRPr lang="en-GB"/>
          </a:p>
        </p:txBody>
      </p:sp>
      <p:sp>
        <p:nvSpPr>
          <p:cNvPr id="5" name="Rectangle 8"/>
          <p:cNvSpPr>
            <a:spLocks noGrp="1" noChangeArrowheads="1"/>
          </p:cNvSpPr>
          <p:nvPr>
            <p:ph type="ftr" sz="quarter" idx="11"/>
          </p:nvPr>
        </p:nvSpPr>
        <p:spPr bwMode="auto">
          <a:xfrm>
            <a:off x="3352800" y="6391275"/>
            <a:ext cx="2895600" cy="457200"/>
          </a:xfrm>
          <a:ln>
            <a:miter lim="800000"/>
            <a:headEnd/>
            <a:tailEnd/>
          </a:ln>
        </p:spPr>
        <p:txBody>
          <a:bodyPr wrap="square" numCol="1" anchor="t" anchorCtr="0" compatLnSpc="1">
            <a:prstTxWarp prst="textNoShape">
              <a:avLst/>
            </a:prstTxWarp>
          </a:bodyPr>
          <a:lstStyle>
            <a:lvl1pPr algn="ctr" eaLnBrk="1" hangingPunct="1">
              <a:defRPr sz="1400">
                <a:latin typeface="Arial" charset="0"/>
              </a:defRPr>
            </a:lvl1pPr>
          </a:lstStyle>
          <a:p>
            <a:pPr>
              <a:defRPr/>
            </a:pPr>
            <a:endParaRPr lang="en-GB"/>
          </a:p>
        </p:txBody>
      </p:sp>
      <p:sp>
        <p:nvSpPr>
          <p:cNvPr id="6" name="Rectangle 9"/>
          <p:cNvSpPr>
            <a:spLocks noGrp="1" noChangeArrowheads="1"/>
          </p:cNvSpPr>
          <p:nvPr>
            <p:ph type="sldNum" sz="quarter" idx="12"/>
          </p:nvPr>
        </p:nvSpPr>
        <p:spPr bwMode="auto">
          <a:xfrm>
            <a:off x="6858000" y="6391275"/>
            <a:ext cx="1600200" cy="457200"/>
          </a:xfrm>
          <a:ln>
            <a:miter lim="800000"/>
            <a:headEnd/>
            <a:tailEnd/>
          </a:ln>
        </p:spPr>
        <p:txBody>
          <a:bodyPr wrap="square" numCol="1" anchor="t" anchorCtr="0" compatLnSpc="1">
            <a:prstTxWarp prst="textNoShape">
              <a:avLst/>
            </a:prstTxWarp>
          </a:bodyPr>
          <a:lstStyle>
            <a:lvl1pPr algn="ctr" eaLnBrk="1" hangingPunct="1">
              <a:defRPr sz="1400"/>
            </a:lvl1pPr>
          </a:lstStyle>
          <a:p>
            <a:pPr>
              <a:defRPr/>
            </a:pPr>
            <a:fld id="{4247A552-1B7A-4D8F-9D86-E0146395626E}" type="slidenum">
              <a:rPr lang="en-GB" altLang="en-US"/>
              <a:pPr>
                <a:defRPr/>
              </a:pPr>
              <a:t>‹#›</a:t>
            </a:fld>
            <a:endParaRPr lang="en-GB" altLang="en-US"/>
          </a:p>
        </p:txBody>
      </p:sp>
    </p:spTree>
    <p:extLst>
      <p:ext uri="{BB962C8B-B14F-4D97-AF65-F5344CB8AC3E}">
        <p14:creationId xmlns:p14="http://schemas.microsoft.com/office/powerpoint/2010/main" val="21720598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7696200" cy="1143000"/>
          </a:xfrm>
        </p:spPr>
        <p:txBody>
          <a:bodyPr/>
          <a:lstStyle/>
          <a:p>
            <a:r>
              <a:rPr lang="en-US" smtClean="0"/>
              <a:t>Click to edit Master title style</a:t>
            </a:r>
            <a:endParaRPr lang="en-GB"/>
          </a:p>
        </p:txBody>
      </p:sp>
      <p:sp>
        <p:nvSpPr>
          <p:cNvPr id="3" name="SmartArt Placeholder 2"/>
          <p:cNvSpPr>
            <a:spLocks noGrp="1"/>
          </p:cNvSpPr>
          <p:nvPr>
            <p:ph type="dgm" idx="1"/>
          </p:nvPr>
        </p:nvSpPr>
        <p:spPr>
          <a:xfrm>
            <a:off x="762000" y="1905000"/>
            <a:ext cx="7696200" cy="4038600"/>
          </a:xfrm>
        </p:spPr>
        <p:txBody>
          <a:bodyPr/>
          <a:lstStyle/>
          <a:p>
            <a:pPr lvl="0"/>
            <a:endParaRPr lang="en-GB" noProof="0" smtClean="0"/>
          </a:p>
        </p:txBody>
      </p:sp>
    </p:spTree>
    <p:extLst>
      <p:ext uri="{BB962C8B-B14F-4D97-AF65-F5344CB8AC3E}">
        <p14:creationId xmlns:p14="http://schemas.microsoft.com/office/powerpoint/2010/main" val="1126596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u="sng" baseline="0">
                <a:solidFill>
                  <a:schemeClr val="accent1">
                    <a:lumMod val="75000"/>
                  </a:schemeClr>
                </a:solidFill>
                <a:uFill>
                  <a:solidFill>
                    <a:schemeClr val="accent2"/>
                  </a:solidFill>
                </a:u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spcBef>
                <a:spcPts val="563"/>
              </a:spcBef>
              <a:defRPr sz="2100">
                <a:solidFill>
                  <a:schemeClr val="accent1">
                    <a:lumMod val="75000"/>
                  </a:schemeClr>
                </a:solidFill>
              </a:defRPr>
            </a:lvl1pPr>
            <a:lvl2pPr>
              <a:defRPr sz="1800">
                <a:solidFill>
                  <a:schemeClr val="accent1">
                    <a:lumMod val="75000"/>
                  </a:schemeClr>
                </a:solidFill>
              </a:defRPr>
            </a:lvl2pPr>
            <a:lvl3pPr>
              <a:defRPr sz="1500">
                <a:solidFill>
                  <a:schemeClr val="accent1">
                    <a:lumMod val="75000"/>
                  </a:schemeClr>
                </a:solidFill>
              </a:defRPr>
            </a:lvl3pPr>
            <a:lvl4pPr>
              <a:defRPr sz="1350">
                <a:solidFill>
                  <a:schemeClr val="accent1">
                    <a:lumMod val="75000"/>
                  </a:schemeClr>
                </a:solidFill>
              </a:defRPr>
            </a:lvl4pPr>
            <a:lvl5pPr>
              <a:defRPr sz="1200">
                <a:solidFill>
                  <a:schemeClr val="accent1">
                    <a:lumMod val="7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C9BE10EB-8C7F-4F92-892B-CEA9C2AE09E9}" type="datetimeFigureOut">
              <a:rPr lang="en-GB"/>
              <a:pPr>
                <a:defRPr/>
              </a:pPr>
              <a:t>23/03/2015</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568FCFD7-2622-4712-9EFF-DBB1E29CB3E0}" type="slidenum">
              <a:rPr lang="en-GB"/>
              <a:pPr>
                <a:defRPr/>
              </a:pPr>
              <a:t>‹#›</a:t>
            </a:fld>
            <a:endParaRPr lang="en-GB"/>
          </a:p>
        </p:txBody>
      </p:sp>
    </p:spTree>
    <p:extLst>
      <p:ext uri="{BB962C8B-B14F-4D97-AF65-F5344CB8AC3E}">
        <p14:creationId xmlns:p14="http://schemas.microsoft.com/office/powerpoint/2010/main" val="2137866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cxnSp>
        <p:nvCxnSpPr>
          <p:cNvPr id="4" name="Straight Connector 3"/>
          <p:cNvCxnSpPr/>
          <p:nvPr/>
        </p:nvCxnSpPr>
        <p:spPr>
          <a:xfrm>
            <a:off x="1485900" y="4021138"/>
            <a:ext cx="61722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829818" y="1173575"/>
            <a:ext cx="7475220" cy="2926080"/>
          </a:xfrm>
        </p:spPr>
        <p:txBody>
          <a:bodyPr anchor="b">
            <a:noAutofit/>
          </a:bodyPr>
          <a:lstStyle>
            <a:lvl1pPr algn="ctr">
              <a:lnSpc>
                <a:spcPct val="85000"/>
              </a:lnSpc>
              <a:defRPr sz="3375" b="0" cap="all" baseline="0">
                <a:solidFill>
                  <a:schemeClr val="accent1">
                    <a:lumMod val="7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282446" y="4154520"/>
            <a:ext cx="6576822" cy="1363806"/>
          </a:xfrm>
        </p:spPr>
        <p:txBody>
          <a:bodyPr>
            <a:normAutofit/>
          </a:bodyPr>
          <a:lstStyle>
            <a:lvl1pPr marL="0" indent="0" algn="ctr">
              <a:buNone/>
              <a:defRPr sz="1013">
                <a:solidFill>
                  <a:schemeClr val="accent1">
                    <a:lumMod val="75000"/>
                  </a:schemeClr>
                </a:solidFill>
              </a:defRPr>
            </a:lvl1pPr>
            <a:lvl2pPr marL="192881" indent="0">
              <a:buNone/>
              <a:defRPr sz="760">
                <a:solidFill>
                  <a:schemeClr val="tx1">
                    <a:tint val="75000"/>
                  </a:schemeClr>
                </a:solidFill>
              </a:defRPr>
            </a:lvl2pPr>
            <a:lvl3pPr marL="385763" indent="0">
              <a:buNone/>
              <a:defRPr sz="675">
                <a:solidFill>
                  <a:schemeClr val="tx1">
                    <a:tint val="75000"/>
                  </a:schemeClr>
                </a:solidFill>
              </a:defRPr>
            </a:lvl3pPr>
            <a:lvl4pPr marL="578644" indent="0">
              <a:buNone/>
              <a:defRPr sz="591">
                <a:solidFill>
                  <a:schemeClr val="tx1">
                    <a:tint val="75000"/>
                  </a:schemeClr>
                </a:solidFill>
              </a:defRPr>
            </a:lvl4pPr>
            <a:lvl5pPr marL="771525" indent="0">
              <a:buNone/>
              <a:defRPr sz="591">
                <a:solidFill>
                  <a:schemeClr val="tx1">
                    <a:tint val="75000"/>
                  </a:schemeClr>
                </a:solidFill>
              </a:defRPr>
            </a:lvl5pPr>
            <a:lvl6pPr marL="964406" indent="0">
              <a:buNone/>
              <a:defRPr sz="591">
                <a:solidFill>
                  <a:schemeClr val="tx1">
                    <a:tint val="75000"/>
                  </a:schemeClr>
                </a:solidFill>
              </a:defRPr>
            </a:lvl6pPr>
            <a:lvl7pPr marL="1157288" indent="0">
              <a:buNone/>
              <a:defRPr sz="591">
                <a:solidFill>
                  <a:schemeClr val="tx1">
                    <a:tint val="75000"/>
                  </a:schemeClr>
                </a:solidFill>
              </a:defRPr>
            </a:lvl7pPr>
            <a:lvl8pPr marL="1350169" indent="0">
              <a:buNone/>
              <a:defRPr sz="591">
                <a:solidFill>
                  <a:schemeClr val="tx1">
                    <a:tint val="75000"/>
                  </a:schemeClr>
                </a:solidFill>
              </a:defRPr>
            </a:lvl8pPr>
            <a:lvl9pPr marL="1543050" indent="0">
              <a:buNone/>
              <a:defRPr sz="591">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C03891C-97ED-4A9B-96EC-F8747AC97FCA}" type="datetimeFigureOut">
              <a:rPr lang="en-GB"/>
              <a:pPr>
                <a:defRPr/>
              </a:pPr>
              <a:t>23/03/2015</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AAD4305F-C0BF-49DB-B2D4-6F3057FA7F65}" type="slidenum">
              <a:rPr lang="en-GB"/>
              <a:pPr>
                <a:defRPr/>
              </a:pPr>
              <a:t>‹#›</a:t>
            </a:fld>
            <a:endParaRPr lang="en-GB"/>
          </a:p>
        </p:txBody>
      </p:sp>
    </p:spTree>
    <p:extLst>
      <p:ext uri="{BB962C8B-B14F-4D97-AF65-F5344CB8AC3E}">
        <p14:creationId xmlns:p14="http://schemas.microsoft.com/office/powerpoint/2010/main" val="3707191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a:solidFill>
                  <a:schemeClr val="accent1">
                    <a:lumMod val="75000"/>
                  </a:schemeClr>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857250" y="2057399"/>
            <a:ext cx="3566160" cy="4023360"/>
          </a:xfrm>
        </p:spPr>
        <p:txBody>
          <a:bodyPr/>
          <a:lstStyle>
            <a:lvl1pPr>
              <a:defRPr sz="929">
                <a:solidFill>
                  <a:schemeClr val="accent1">
                    <a:lumMod val="75000"/>
                  </a:schemeClr>
                </a:solidFill>
              </a:defRPr>
            </a:lvl1pPr>
            <a:lvl2pPr>
              <a:defRPr sz="844">
                <a:solidFill>
                  <a:schemeClr val="accent1">
                    <a:lumMod val="75000"/>
                  </a:schemeClr>
                </a:solidFill>
              </a:defRPr>
            </a:lvl2pPr>
            <a:lvl3pPr>
              <a:defRPr sz="760">
                <a:solidFill>
                  <a:schemeClr val="accent1">
                    <a:lumMod val="75000"/>
                  </a:schemeClr>
                </a:solidFill>
              </a:defRPr>
            </a:lvl3pPr>
            <a:lvl4pPr>
              <a:defRPr sz="675">
                <a:solidFill>
                  <a:schemeClr val="accent1">
                    <a:lumMod val="75000"/>
                  </a:schemeClr>
                </a:solidFill>
              </a:defRPr>
            </a:lvl4pPr>
            <a:lvl5pPr>
              <a:defRPr sz="675">
                <a:solidFill>
                  <a:schemeClr val="accent1">
                    <a:lumMod val="75000"/>
                  </a:schemeClr>
                </a:solidFill>
              </a:defRPr>
            </a:lvl5pPr>
            <a:lvl6pPr>
              <a:defRPr sz="675"/>
            </a:lvl6pPr>
            <a:lvl7pPr>
              <a:defRPr sz="675"/>
            </a:lvl7pPr>
            <a:lvl8pPr>
              <a:defRPr sz="675"/>
            </a:lvl8pPr>
            <a:lvl9pPr>
              <a:defRPr sz="675"/>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709" y="2057400"/>
            <a:ext cx="3566160" cy="4023360"/>
          </a:xfrm>
        </p:spPr>
        <p:txBody>
          <a:bodyPr/>
          <a:lstStyle>
            <a:lvl1pPr>
              <a:defRPr sz="929">
                <a:solidFill>
                  <a:schemeClr val="accent1">
                    <a:lumMod val="75000"/>
                  </a:schemeClr>
                </a:solidFill>
              </a:defRPr>
            </a:lvl1pPr>
            <a:lvl2pPr>
              <a:defRPr sz="844">
                <a:solidFill>
                  <a:schemeClr val="accent1">
                    <a:lumMod val="75000"/>
                  </a:schemeClr>
                </a:solidFill>
              </a:defRPr>
            </a:lvl2pPr>
            <a:lvl3pPr>
              <a:defRPr sz="760">
                <a:solidFill>
                  <a:schemeClr val="accent1">
                    <a:lumMod val="75000"/>
                  </a:schemeClr>
                </a:solidFill>
              </a:defRPr>
            </a:lvl3pPr>
            <a:lvl4pPr>
              <a:defRPr sz="675">
                <a:solidFill>
                  <a:schemeClr val="accent1">
                    <a:lumMod val="75000"/>
                  </a:schemeClr>
                </a:solidFill>
              </a:defRPr>
            </a:lvl4pPr>
            <a:lvl5pPr>
              <a:defRPr sz="675">
                <a:solidFill>
                  <a:schemeClr val="accent1">
                    <a:lumMod val="75000"/>
                  </a:schemeClr>
                </a:solidFill>
              </a:defRPr>
            </a:lvl5pPr>
            <a:lvl6pPr>
              <a:defRPr sz="675"/>
            </a:lvl6pPr>
            <a:lvl7pPr>
              <a:defRPr sz="675"/>
            </a:lvl7pPr>
            <a:lvl8pPr>
              <a:defRPr sz="675"/>
            </a:lvl8pPr>
            <a:lvl9pPr>
              <a:defRPr sz="675"/>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9AC2129A-330F-4612-A420-7F498612C317}" type="datetimeFigureOut">
              <a:rPr lang="en-GB"/>
              <a:pPr>
                <a:defRPr/>
              </a:pPr>
              <a:t>23/03/2015</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2C08AAC0-4044-477C-BA9C-482FC02814E0}" type="slidenum">
              <a:rPr lang="en-GB"/>
              <a:pPr>
                <a:defRPr/>
              </a:pPr>
              <a:t>‹#›</a:t>
            </a:fld>
            <a:endParaRPr lang="en-GB"/>
          </a:p>
        </p:txBody>
      </p:sp>
    </p:spTree>
    <p:extLst>
      <p:ext uri="{BB962C8B-B14F-4D97-AF65-F5344CB8AC3E}">
        <p14:creationId xmlns:p14="http://schemas.microsoft.com/office/powerpoint/2010/main" val="1479990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57250" y="2001511"/>
            <a:ext cx="3566160" cy="777240"/>
          </a:xfrm>
        </p:spPr>
        <p:txBody>
          <a:bodyPr anchor="ctr"/>
          <a:lstStyle>
            <a:lvl1pPr marL="0" indent="0">
              <a:spcBef>
                <a:spcPts val="0"/>
              </a:spcBef>
              <a:buNone/>
              <a:defRPr sz="1013" b="1"/>
            </a:lvl1pPr>
            <a:lvl2pPr marL="192881" indent="0">
              <a:buNone/>
              <a:defRPr sz="844" b="1"/>
            </a:lvl2pPr>
            <a:lvl3pPr marL="385763" indent="0">
              <a:buNone/>
              <a:defRPr sz="760" b="1"/>
            </a:lvl3pPr>
            <a:lvl4pPr marL="578644" indent="0">
              <a:buNone/>
              <a:defRPr sz="675" b="1"/>
            </a:lvl4pPr>
            <a:lvl5pPr marL="771525" indent="0">
              <a:buNone/>
              <a:defRPr sz="675" b="1"/>
            </a:lvl5pPr>
            <a:lvl6pPr marL="964406" indent="0">
              <a:buNone/>
              <a:defRPr sz="675" b="1"/>
            </a:lvl6pPr>
            <a:lvl7pPr marL="1157288" indent="0">
              <a:buNone/>
              <a:defRPr sz="675" b="1"/>
            </a:lvl7pPr>
            <a:lvl8pPr marL="1350169" indent="0">
              <a:buNone/>
              <a:defRPr sz="675" b="1"/>
            </a:lvl8pPr>
            <a:lvl9pPr marL="1543050" indent="0">
              <a:buNone/>
              <a:defRPr sz="675" b="1"/>
            </a:lvl9pPr>
          </a:lstStyle>
          <a:p>
            <a:pPr lvl="0"/>
            <a:r>
              <a:rPr lang="en-US" smtClean="0"/>
              <a:t>Click to edit Master text styles</a:t>
            </a:r>
          </a:p>
        </p:txBody>
      </p:sp>
      <p:sp>
        <p:nvSpPr>
          <p:cNvPr id="4" name="Content Placeholder 3"/>
          <p:cNvSpPr>
            <a:spLocks noGrp="1"/>
          </p:cNvSpPr>
          <p:nvPr>
            <p:ph sz="half" idx="2"/>
          </p:nvPr>
        </p:nvSpPr>
        <p:spPr>
          <a:xfrm>
            <a:off x="857250" y="2721483"/>
            <a:ext cx="3566160" cy="3383280"/>
          </a:xfrm>
        </p:spPr>
        <p:txBody>
          <a:bodyPr/>
          <a:lstStyle>
            <a:lvl1pPr>
              <a:defRPr sz="929"/>
            </a:lvl1pPr>
            <a:lvl2pPr>
              <a:defRPr sz="844"/>
            </a:lvl2pPr>
            <a:lvl3pPr>
              <a:defRPr sz="760"/>
            </a:lvl3pPr>
            <a:lvl4pPr>
              <a:defRPr sz="675"/>
            </a:lvl4pPr>
            <a:lvl5pPr>
              <a:defRPr sz="675"/>
            </a:lvl5pPr>
            <a:lvl6pPr>
              <a:defRPr sz="675"/>
            </a:lvl6pPr>
            <a:lvl7pPr>
              <a:defRPr sz="675"/>
            </a:lvl7pPr>
            <a:lvl8pPr>
              <a:defRPr sz="675"/>
            </a:lvl8pPr>
            <a:lvl9pPr>
              <a:defRPr sz="675"/>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1880" y="1999032"/>
            <a:ext cx="3566160" cy="777240"/>
          </a:xfrm>
        </p:spPr>
        <p:txBody>
          <a:bodyPr anchor="ctr"/>
          <a:lstStyle>
            <a:lvl1pPr marL="0" indent="0">
              <a:spcBef>
                <a:spcPts val="0"/>
              </a:spcBef>
              <a:buNone/>
              <a:defRPr sz="1013" b="1"/>
            </a:lvl1pPr>
            <a:lvl2pPr marL="192881" indent="0">
              <a:buNone/>
              <a:defRPr sz="844" b="1"/>
            </a:lvl2pPr>
            <a:lvl3pPr marL="385763" indent="0">
              <a:buNone/>
              <a:defRPr sz="760" b="1"/>
            </a:lvl3pPr>
            <a:lvl4pPr marL="578644" indent="0">
              <a:buNone/>
              <a:defRPr sz="675" b="1"/>
            </a:lvl4pPr>
            <a:lvl5pPr marL="771525" indent="0">
              <a:buNone/>
              <a:defRPr sz="675" b="1"/>
            </a:lvl5pPr>
            <a:lvl6pPr marL="964406" indent="0">
              <a:buNone/>
              <a:defRPr sz="675" b="1"/>
            </a:lvl6pPr>
            <a:lvl7pPr marL="1157288" indent="0">
              <a:buNone/>
              <a:defRPr sz="675" b="1"/>
            </a:lvl7pPr>
            <a:lvl8pPr marL="1350169" indent="0">
              <a:buNone/>
              <a:defRPr sz="675" b="1"/>
            </a:lvl8pPr>
            <a:lvl9pPr marL="1543050" indent="0">
              <a:buNone/>
              <a:defRPr sz="675" b="1"/>
            </a:lvl9pPr>
          </a:lstStyle>
          <a:p>
            <a:pPr lvl="0"/>
            <a:r>
              <a:rPr lang="en-US" smtClean="0"/>
              <a:t>Click to edit Master text styles</a:t>
            </a:r>
          </a:p>
        </p:txBody>
      </p:sp>
      <p:sp>
        <p:nvSpPr>
          <p:cNvPr id="6" name="Content Placeholder 5"/>
          <p:cNvSpPr>
            <a:spLocks noGrp="1"/>
          </p:cNvSpPr>
          <p:nvPr>
            <p:ph sz="quarter" idx="4"/>
          </p:nvPr>
        </p:nvSpPr>
        <p:spPr>
          <a:xfrm>
            <a:off x="4701880" y="2719322"/>
            <a:ext cx="3566160" cy="3383280"/>
          </a:xfrm>
        </p:spPr>
        <p:txBody>
          <a:bodyPr/>
          <a:lstStyle>
            <a:lvl1pPr>
              <a:defRPr sz="929"/>
            </a:lvl1pPr>
            <a:lvl2pPr>
              <a:defRPr sz="844"/>
            </a:lvl2pPr>
            <a:lvl3pPr>
              <a:defRPr sz="760"/>
            </a:lvl3pPr>
            <a:lvl4pPr>
              <a:defRPr sz="675"/>
            </a:lvl4pPr>
            <a:lvl5pPr>
              <a:defRPr sz="675"/>
            </a:lvl5pPr>
            <a:lvl6pPr>
              <a:defRPr sz="675"/>
            </a:lvl6pPr>
            <a:lvl7pPr>
              <a:defRPr sz="675"/>
            </a:lvl7pPr>
            <a:lvl8pPr>
              <a:defRPr sz="675"/>
            </a:lvl8pPr>
            <a:lvl9pPr>
              <a:defRPr sz="675"/>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12E3F641-527F-4EDE-A361-30B4C5BA3EB5}" type="datetimeFigureOut">
              <a:rPr lang="en-GB"/>
              <a:pPr>
                <a:defRPr/>
              </a:pPr>
              <a:t>23/03/2015</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EA54BB75-CE6D-4626-A1C9-442294466AF4}" type="slidenum">
              <a:rPr lang="en-GB"/>
              <a:pPr>
                <a:defRPr/>
              </a:pPr>
              <a:t>‹#›</a:t>
            </a:fld>
            <a:endParaRPr lang="en-GB"/>
          </a:p>
        </p:txBody>
      </p:sp>
    </p:spTree>
    <p:extLst>
      <p:ext uri="{BB962C8B-B14F-4D97-AF65-F5344CB8AC3E}">
        <p14:creationId xmlns:p14="http://schemas.microsoft.com/office/powerpoint/2010/main" val="3416586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7AB4F6E4-6201-47A7-8691-DB4D880CA8E3}" type="datetimeFigureOut">
              <a:rPr lang="en-GB"/>
              <a:pPr>
                <a:defRPr/>
              </a:pPr>
              <a:t>23/03/2015</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234E5A6F-8E09-4943-BA63-E018240E9C1D}" type="slidenum">
              <a:rPr lang="en-GB"/>
              <a:pPr>
                <a:defRPr/>
              </a:pPr>
              <a:t>‹#›</a:t>
            </a:fld>
            <a:endParaRPr lang="en-GB"/>
          </a:p>
        </p:txBody>
      </p:sp>
    </p:spTree>
    <p:extLst>
      <p:ext uri="{BB962C8B-B14F-4D97-AF65-F5344CB8AC3E}">
        <p14:creationId xmlns:p14="http://schemas.microsoft.com/office/powerpoint/2010/main" val="41250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28021BF-BD15-4227-85D7-0228D0D0C609}" type="datetimeFigureOut">
              <a:rPr lang="en-GB"/>
              <a:pPr>
                <a:defRPr/>
              </a:pPr>
              <a:t>23/03/2015</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65C701BD-043F-4469-A46D-1E4F35E68B99}" type="slidenum">
              <a:rPr lang="en-GB"/>
              <a:pPr>
                <a:defRPr/>
              </a:pPr>
              <a:t>‹#›</a:t>
            </a:fld>
            <a:endParaRPr lang="en-GB"/>
          </a:p>
        </p:txBody>
      </p:sp>
    </p:spTree>
    <p:extLst>
      <p:ext uri="{BB962C8B-B14F-4D97-AF65-F5344CB8AC3E}">
        <p14:creationId xmlns:p14="http://schemas.microsoft.com/office/powerpoint/2010/main" val="1681716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1688" b="0"/>
            </a:lvl1pPr>
          </a:lstStyle>
          <a:p>
            <a:r>
              <a:rPr lang="en-US" smtClean="0"/>
              <a:t>Click to edit Master title style</a:t>
            </a:r>
            <a:endParaRPr lang="en-US" dirty="0"/>
          </a:p>
        </p:txBody>
      </p:sp>
      <p:sp>
        <p:nvSpPr>
          <p:cNvPr id="3" name="Content Placeholder 2"/>
          <p:cNvSpPr>
            <a:spLocks noGrp="1"/>
          </p:cNvSpPr>
          <p:nvPr>
            <p:ph idx="1"/>
          </p:nvPr>
        </p:nvSpPr>
        <p:spPr>
          <a:xfrm>
            <a:off x="4129315" y="1097280"/>
            <a:ext cx="4149638" cy="4663440"/>
          </a:xfrm>
        </p:spPr>
        <p:txBody>
          <a:bodyPr/>
          <a:lstStyle>
            <a:lvl1pPr>
              <a:defRPr sz="1350"/>
            </a:lvl1pPr>
            <a:lvl2pPr>
              <a:defRPr sz="1181"/>
            </a:lvl2pPr>
            <a:lvl3pPr>
              <a:defRPr sz="1013"/>
            </a:lvl3pPr>
            <a:lvl4pPr>
              <a:defRPr sz="844"/>
            </a:lvl4pPr>
            <a:lvl5pPr>
              <a:defRPr sz="844"/>
            </a:lvl5pPr>
            <a:lvl6pPr>
              <a:defRPr sz="844"/>
            </a:lvl6pPr>
            <a:lvl7pPr>
              <a:defRPr sz="844"/>
            </a:lvl7pPr>
            <a:lvl8pPr>
              <a:defRPr sz="844"/>
            </a:lvl8pPr>
            <a:lvl9pPr>
              <a:defRPr sz="844"/>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7250" y="2834640"/>
            <a:ext cx="2834640" cy="2926080"/>
          </a:xfrm>
        </p:spPr>
        <p:txBody>
          <a:bodyPr>
            <a:normAutofit/>
          </a:bodyPr>
          <a:lstStyle>
            <a:lvl1pPr marL="0" indent="0">
              <a:lnSpc>
                <a:spcPct val="100000"/>
              </a:lnSpc>
              <a:spcBef>
                <a:spcPts val="450"/>
              </a:spcBef>
              <a:buNone/>
              <a:defRPr sz="717"/>
            </a:lvl1pPr>
            <a:lvl2pPr marL="192881" indent="0">
              <a:buNone/>
              <a:defRPr sz="506"/>
            </a:lvl2pPr>
            <a:lvl3pPr marL="385763" indent="0">
              <a:buNone/>
              <a:defRPr sz="422"/>
            </a:lvl3pPr>
            <a:lvl4pPr marL="578644" indent="0">
              <a:buNone/>
              <a:defRPr sz="380"/>
            </a:lvl4pPr>
            <a:lvl5pPr marL="771525" indent="0">
              <a:buNone/>
              <a:defRPr sz="380"/>
            </a:lvl5pPr>
            <a:lvl6pPr marL="964406" indent="0">
              <a:buNone/>
              <a:defRPr sz="380"/>
            </a:lvl6pPr>
            <a:lvl7pPr marL="1157288" indent="0">
              <a:buNone/>
              <a:defRPr sz="380"/>
            </a:lvl7pPr>
            <a:lvl8pPr marL="1350169" indent="0">
              <a:buNone/>
              <a:defRPr sz="380"/>
            </a:lvl8pPr>
            <a:lvl9pPr marL="1543050" indent="0">
              <a:buNone/>
              <a:defRPr sz="38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516EF47-90DB-4496-88D4-7A0B349D33A2}" type="datetimeFigureOut">
              <a:rPr lang="en-GB"/>
              <a:pPr>
                <a:defRPr/>
              </a:pPr>
              <a:t>23/03/2015</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78AA8829-F1DE-429D-A7D5-873371EBDCDD}" type="slidenum">
              <a:rPr lang="en-GB"/>
              <a:pPr>
                <a:defRPr/>
              </a:pPr>
              <a:t>‹#›</a:t>
            </a:fld>
            <a:endParaRPr lang="en-GB"/>
          </a:p>
        </p:txBody>
      </p:sp>
    </p:spTree>
    <p:extLst>
      <p:ext uri="{BB962C8B-B14F-4D97-AF65-F5344CB8AC3E}">
        <p14:creationId xmlns:p14="http://schemas.microsoft.com/office/powerpoint/2010/main" val="127388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1688"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019109" y="1069851"/>
            <a:ext cx="4257703" cy="4645153"/>
          </a:xfrm>
        </p:spPr>
        <p:txBody>
          <a:bodyPr lIns="274320" tIns="182880" rtlCol="0">
            <a:normAutofit/>
          </a:bodyPr>
          <a:lstStyle>
            <a:lvl1pPr marL="0" indent="0">
              <a:buNone/>
              <a:defRPr sz="1181"/>
            </a:lvl1pPr>
            <a:lvl2pPr marL="192881" indent="0">
              <a:buNone/>
              <a:defRPr sz="1181"/>
            </a:lvl2pPr>
            <a:lvl3pPr marL="385763" indent="0">
              <a:buNone/>
              <a:defRPr sz="1013"/>
            </a:lvl3pPr>
            <a:lvl4pPr marL="578644" indent="0">
              <a:buNone/>
              <a:defRPr sz="844"/>
            </a:lvl4pPr>
            <a:lvl5pPr marL="771525" indent="0">
              <a:buNone/>
              <a:defRPr sz="844"/>
            </a:lvl5pPr>
            <a:lvl6pPr marL="964406" indent="0">
              <a:buNone/>
              <a:defRPr sz="844"/>
            </a:lvl6pPr>
            <a:lvl7pPr marL="1157288" indent="0">
              <a:buNone/>
              <a:defRPr sz="844"/>
            </a:lvl7pPr>
            <a:lvl8pPr marL="1350169" indent="0">
              <a:buNone/>
              <a:defRPr sz="844"/>
            </a:lvl8pPr>
            <a:lvl9pPr marL="1543050" indent="0">
              <a:buNone/>
              <a:defRPr sz="844"/>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857250" y="2834640"/>
            <a:ext cx="2834640" cy="2880360"/>
          </a:xfrm>
        </p:spPr>
        <p:txBody>
          <a:bodyPr>
            <a:normAutofit/>
          </a:bodyPr>
          <a:lstStyle>
            <a:lvl1pPr marL="0" indent="0">
              <a:lnSpc>
                <a:spcPct val="100000"/>
              </a:lnSpc>
              <a:spcBef>
                <a:spcPts val="450"/>
              </a:spcBef>
              <a:buNone/>
              <a:defRPr sz="717"/>
            </a:lvl1pPr>
            <a:lvl2pPr marL="192881" indent="0">
              <a:buNone/>
              <a:defRPr sz="506"/>
            </a:lvl2pPr>
            <a:lvl3pPr marL="385763" indent="0">
              <a:buNone/>
              <a:defRPr sz="422"/>
            </a:lvl3pPr>
            <a:lvl4pPr marL="578644" indent="0">
              <a:buNone/>
              <a:defRPr sz="380"/>
            </a:lvl4pPr>
            <a:lvl5pPr marL="771525" indent="0">
              <a:buNone/>
              <a:defRPr sz="380"/>
            </a:lvl5pPr>
            <a:lvl6pPr marL="964406" indent="0">
              <a:buNone/>
              <a:defRPr sz="380"/>
            </a:lvl6pPr>
            <a:lvl7pPr marL="1157288" indent="0">
              <a:buNone/>
              <a:defRPr sz="380"/>
            </a:lvl7pPr>
            <a:lvl8pPr marL="1350169" indent="0">
              <a:buNone/>
              <a:defRPr sz="380"/>
            </a:lvl8pPr>
            <a:lvl9pPr marL="1543050" indent="0">
              <a:buNone/>
              <a:defRPr sz="38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6281B3C-4A20-40A7-B4FA-EEB49EF15300}" type="datetimeFigureOut">
              <a:rPr lang="en-GB"/>
              <a:pPr>
                <a:defRPr/>
              </a:pPr>
              <a:t>23/03/2015</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8F5819A4-0078-4626-A2FC-D7125FE4753A}" type="slidenum">
              <a:rPr lang="en-GB"/>
              <a:pPr>
                <a:defRPr/>
              </a:pPr>
              <a:t>‹#›</a:t>
            </a:fld>
            <a:endParaRPr lang="en-GB"/>
          </a:p>
        </p:txBody>
      </p:sp>
    </p:spTree>
    <p:extLst>
      <p:ext uri="{BB962C8B-B14F-4D97-AF65-F5344CB8AC3E}">
        <p14:creationId xmlns:p14="http://schemas.microsoft.com/office/powerpoint/2010/main" val="32630104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accent1"/>
        </a:solidFill>
        <a:effectLst/>
      </p:bgPr>
    </p:bg>
    <p:spTree>
      <p:nvGrpSpPr>
        <p:cNvPr id="1" name=""/>
        <p:cNvGrpSpPr/>
        <p:nvPr/>
      </p:nvGrpSpPr>
      <p:grpSpPr>
        <a:xfrm>
          <a:off x="0" y="0"/>
          <a:ext cx="0" cy="0"/>
          <a:chOff x="0" y="0"/>
          <a:chExt cx="0" cy="0"/>
        </a:xfrm>
      </p:grpSpPr>
      <p:sp>
        <p:nvSpPr>
          <p:cNvPr id="7" name="Rectangle 6"/>
          <p:cNvSpPr/>
          <p:nvPr/>
        </p:nvSpPr>
        <p:spPr>
          <a:xfrm>
            <a:off x="182563" y="203200"/>
            <a:ext cx="8778875" cy="6492875"/>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027" name="Title Placeholder 1"/>
          <p:cNvSpPr>
            <a:spLocks noGrp="1"/>
          </p:cNvSpPr>
          <p:nvPr>
            <p:ph type="title"/>
          </p:nvPr>
        </p:nvSpPr>
        <p:spPr bwMode="auto">
          <a:xfrm>
            <a:off x="857250" y="609600"/>
            <a:ext cx="7407275" cy="1355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Text Placeholder 2"/>
          <p:cNvSpPr>
            <a:spLocks noGrp="1"/>
          </p:cNvSpPr>
          <p:nvPr>
            <p:ph type="body" idx="1"/>
          </p:nvPr>
        </p:nvSpPr>
        <p:spPr bwMode="auto">
          <a:xfrm>
            <a:off x="857250" y="2057400"/>
            <a:ext cx="74041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4" name="Date Placeholder 3"/>
          <p:cNvSpPr>
            <a:spLocks noGrp="1"/>
          </p:cNvSpPr>
          <p:nvPr>
            <p:ph type="dt" sz="half" idx="2"/>
          </p:nvPr>
        </p:nvSpPr>
        <p:spPr>
          <a:xfrm>
            <a:off x="857250" y="6224588"/>
            <a:ext cx="1746250" cy="365125"/>
          </a:xfrm>
          <a:prstGeom prst="rect">
            <a:avLst/>
          </a:prstGeom>
        </p:spPr>
        <p:txBody>
          <a:bodyPr vert="horz" lIns="91440" tIns="45720" rIns="91440" bIns="45720" rtlCol="0" anchor="ctr"/>
          <a:lstStyle>
            <a:lvl1pPr algn="l" eaLnBrk="1" hangingPunct="1">
              <a:defRPr sz="563">
                <a:solidFill>
                  <a:schemeClr val="accent1"/>
                </a:solidFill>
              </a:defRPr>
            </a:lvl1pPr>
          </a:lstStyle>
          <a:p>
            <a:pPr>
              <a:defRPr/>
            </a:pPr>
            <a:fld id="{3686E0FA-C149-414E-A536-92C7D775BED8}" type="datetimeFigureOut">
              <a:rPr lang="en-GB"/>
              <a:pPr>
                <a:defRPr/>
              </a:pPr>
              <a:t>23/03/2015</a:t>
            </a:fld>
            <a:endParaRPr lang="en-GB"/>
          </a:p>
        </p:txBody>
      </p:sp>
      <p:sp>
        <p:nvSpPr>
          <p:cNvPr id="5" name="Footer Placeholder 4"/>
          <p:cNvSpPr>
            <a:spLocks noGrp="1"/>
          </p:cNvSpPr>
          <p:nvPr>
            <p:ph type="ftr" sz="quarter" idx="3"/>
          </p:nvPr>
        </p:nvSpPr>
        <p:spPr>
          <a:xfrm>
            <a:off x="2962275" y="6224588"/>
            <a:ext cx="3538538" cy="365125"/>
          </a:xfrm>
          <a:prstGeom prst="rect">
            <a:avLst/>
          </a:prstGeom>
        </p:spPr>
        <p:txBody>
          <a:bodyPr vert="horz" lIns="91440" tIns="45720" rIns="91440" bIns="45720" rtlCol="0" anchor="ctr"/>
          <a:lstStyle>
            <a:lvl1pPr algn="ctr" eaLnBrk="1" hangingPunct="1">
              <a:defRPr sz="563">
                <a:solidFill>
                  <a:schemeClr val="accent1"/>
                </a:solidFill>
              </a:defRPr>
            </a:lvl1pPr>
          </a:lstStyle>
          <a:p>
            <a:pPr>
              <a:defRPr/>
            </a:pPr>
            <a:endParaRPr lang="en-GB"/>
          </a:p>
        </p:txBody>
      </p:sp>
      <p:sp>
        <p:nvSpPr>
          <p:cNvPr id="6" name="Slide Number Placeholder 5"/>
          <p:cNvSpPr>
            <a:spLocks noGrp="1"/>
          </p:cNvSpPr>
          <p:nvPr>
            <p:ph type="sldNum" sz="quarter" idx="4"/>
          </p:nvPr>
        </p:nvSpPr>
        <p:spPr>
          <a:xfrm>
            <a:off x="6997700" y="6224588"/>
            <a:ext cx="1279525" cy="365125"/>
          </a:xfrm>
          <a:prstGeom prst="rect">
            <a:avLst/>
          </a:prstGeom>
        </p:spPr>
        <p:txBody>
          <a:bodyPr vert="horz" lIns="91440" tIns="45720" rIns="91440" bIns="45720" rtlCol="0" anchor="ctr"/>
          <a:lstStyle>
            <a:lvl1pPr algn="r" eaLnBrk="1" hangingPunct="1">
              <a:defRPr sz="563">
                <a:solidFill>
                  <a:schemeClr val="accent1"/>
                </a:solidFill>
              </a:defRPr>
            </a:lvl1pPr>
          </a:lstStyle>
          <a:p>
            <a:pPr>
              <a:defRPr/>
            </a:pPr>
            <a:fld id="{02D8FFE1-EFA2-4D00-9078-A2C51A5B2BB4}" type="slidenum">
              <a:rPr lang="en-GB"/>
              <a:pPr>
                <a:defRPr/>
              </a:pPr>
              <a:t>‹#›</a:t>
            </a:fld>
            <a:endParaRPr lang="en-GB"/>
          </a:p>
        </p:txBody>
      </p:sp>
      <p:pic>
        <p:nvPicPr>
          <p:cNvPr id="1032" name="Picture 7"/>
          <p:cNvPicPr>
            <a:picLocks noChangeAspect="1"/>
          </p:cNvPicPr>
          <p:nvPr/>
        </p:nvPicPr>
        <p:blipFill>
          <a:blip r:embed="rId15">
            <a:extLst>
              <a:ext uri="{28A0092B-C50C-407E-A947-70E740481C1C}">
                <a14:useLocalDpi xmlns:a14="http://schemas.microsoft.com/office/drawing/2010/main" val="0"/>
              </a:ext>
            </a:extLst>
          </a:blip>
          <a:srcRect l="7326" t="12222" r="88814" b="76349"/>
          <a:stretch>
            <a:fillRect/>
          </a:stretch>
        </p:blipFill>
        <p:spPr bwMode="auto">
          <a:xfrm>
            <a:off x="182563" y="120650"/>
            <a:ext cx="911225"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74497028"/>
      </p:ext>
    </p:extLst>
  </p:cSld>
  <p:clrMap bg1="lt1" tx1="dk1" bg2="lt2" tx2="dk2" accent1="accent1" accent2="accent2" accent3="accent3" accent4="accent4" accent5="accent5" accent6="accent6" hlink="hlink" folHlink="folHlink"/>
  <p:sldLayoutIdLst>
    <p:sldLayoutId id="2147483847" r:id="rId1"/>
    <p:sldLayoutId id="2147483848" r:id="rId2"/>
    <p:sldLayoutId id="2147483849" r:id="rId3"/>
    <p:sldLayoutId id="2147483850" r:id="rId4"/>
    <p:sldLayoutId id="2147483851" r:id="rId5"/>
    <p:sldLayoutId id="2147483852" r:id="rId6"/>
    <p:sldLayoutId id="2147483853" r:id="rId7"/>
    <p:sldLayoutId id="2147483854" r:id="rId8"/>
    <p:sldLayoutId id="2147483855" r:id="rId9"/>
    <p:sldLayoutId id="2147483856" r:id="rId10"/>
    <p:sldLayoutId id="2147483857" r:id="rId11"/>
    <p:sldLayoutId id="2147483858" r:id="rId12"/>
    <p:sldLayoutId id="2147483859" r:id="rId13"/>
  </p:sldLayoutIdLst>
  <p:timing>
    <p:tnLst>
      <p:par>
        <p:cTn id="1" dur="indefinite" restart="never" nodeType="tmRoot"/>
      </p:par>
    </p:tnLst>
  </p:timing>
  <p:txStyles>
    <p:titleStyle>
      <a:lvl1pPr algn="l" defTabSz="385763" rtl="0" eaLnBrk="0" fontAlgn="base" hangingPunct="0">
        <a:lnSpc>
          <a:spcPct val="90000"/>
        </a:lnSpc>
        <a:spcBef>
          <a:spcPct val="0"/>
        </a:spcBef>
        <a:spcAft>
          <a:spcPct val="0"/>
        </a:spcAft>
        <a:defRPr sz="3200" kern="1200">
          <a:solidFill>
            <a:schemeClr val="accent1"/>
          </a:solidFill>
          <a:latin typeface="+mj-lt"/>
          <a:ea typeface="+mj-ea"/>
          <a:cs typeface="+mj-cs"/>
        </a:defRPr>
      </a:lvl1pPr>
      <a:lvl2pPr algn="l" defTabSz="385763" rtl="0" eaLnBrk="0" fontAlgn="base" hangingPunct="0">
        <a:lnSpc>
          <a:spcPct val="90000"/>
        </a:lnSpc>
        <a:spcBef>
          <a:spcPct val="0"/>
        </a:spcBef>
        <a:spcAft>
          <a:spcPct val="0"/>
        </a:spcAft>
        <a:defRPr sz="3200">
          <a:solidFill>
            <a:schemeClr val="accent1"/>
          </a:solidFill>
          <a:latin typeface="Corbel" panose="020B0503020204020204" pitchFamily="34" charset="0"/>
        </a:defRPr>
      </a:lvl2pPr>
      <a:lvl3pPr algn="l" defTabSz="385763" rtl="0" eaLnBrk="0" fontAlgn="base" hangingPunct="0">
        <a:lnSpc>
          <a:spcPct val="90000"/>
        </a:lnSpc>
        <a:spcBef>
          <a:spcPct val="0"/>
        </a:spcBef>
        <a:spcAft>
          <a:spcPct val="0"/>
        </a:spcAft>
        <a:defRPr sz="3200">
          <a:solidFill>
            <a:schemeClr val="accent1"/>
          </a:solidFill>
          <a:latin typeface="Corbel" panose="020B0503020204020204" pitchFamily="34" charset="0"/>
        </a:defRPr>
      </a:lvl3pPr>
      <a:lvl4pPr algn="l" defTabSz="385763" rtl="0" eaLnBrk="0" fontAlgn="base" hangingPunct="0">
        <a:lnSpc>
          <a:spcPct val="90000"/>
        </a:lnSpc>
        <a:spcBef>
          <a:spcPct val="0"/>
        </a:spcBef>
        <a:spcAft>
          <a:spcPct val="0"/>
        </a:spcAft>
        <a:defRPr sz="3200">
          <a:solidFill>
            <a:schemeClr val="accent1"/>
          </a:solidFill>
          <a:latin typeface="Corbel" panose="020B0503020204020204" pitchFamily="34" charset="0"/>
        </a:defRPr>
      </a:lvl4pPr>
      <a:lvl5pPr algn="l" defTabSz="385763" rtl="0" eaLnBrk="0" fontAlgn="base" hangingPunct="0">
        <a:lnSpc>
          <a:spcPct val="90000"/>
        </a:lnSpc>
        <a:spcBef>
          <a:spcPct val="0"/>
        </a:spcBef>
        <a:spcAft>
          <a:spcPct val="0"/>
        </a:spcAft>
        <a:defRPr sz="3200">
          <a:solidFill>
            <a:schemeClr val="accent1"/>
          </a:solidFill>
          <a:latin typeface="Corbel" panose="020B0503020204020204" pitchFamily="34" charset="0"/>
        </a:defRPr>
      </a:lvl5pPr>
      <a:lvl6pPr marL="457200" algn="l" defTabSz="385763" rtl="0" fontAlgn="base">
        <a:lnSpc>
          <a:spcPct val="90000"/>
        </a:lnSpc>
        <a:spcBef>
          <a:spcPct val="0"/>
        </a:spcBef>
        <a:spcAft>
          <a:spcPct val="0"/>
        </a:spcAft>
        <a:defRPr sz="3200">
          <a:solidFill>
            <a:schemeClr val="accent1"/>
          </a:solidFill>
          <a:latin typeface="Corbel" panose="020B0503020204020204" pitchFamily="34" charset="0"/>
        </a:defRPr>
      </a:lvl6pPr>
      <a:lvl7pPr marL="914400" algn="l" defTabSz="385763" rtl="0" fontAlgn="base">
        <a:lnSpc>
          <a:spcPct val="90000"/>
        </a:lnSpc>
        <a:spcBef>
          <a:spcPct val="0"/>
        </a:spcBef>
        <a:spcAft>
          <a:spcPct val="0"/>
        </a:spcAft>
        <a:defRPr sz="3200">
          <a:solidFill>
            <a:schemeClr val="accent1"/>
          </a:solidFill>
          <a:latin typeface="Corbel" panose="020B0503020204020204" pitchFamily="34" charset="0"/>
        </a:defRPr>
      </a:lvl7pPr>
      <a:lvl8pPr marL="1371600" algn="l" defTabSz="385763" rtl="0" fontAlgn="base">
        <a:lnSpc>
          <a:spcPct val="90000"/>
        </a:lnSpc>
        <a:spcBef>
          <a:spcPct val="0"/>
        </a:spcBef>
        <a:spcAft>
          <a:spcPct val="0"/>
        </a:spcAft>
        <a:defRPr sz="3200">
          <a:solidFill>
            <a:schemeClr val="accent1"/>
          </a:solidFill>
          <a:latin typeface="Corbel" panose="020B0503020204020204" pitchFamily="34" charset="0"/>
        </a:defRPr>
      </a:lvl8pPr>
      <a:lvl9pPr marL="1828800" algn="l" defTabSz="385763" rtl="0" fontAlgn="base">
        <a:lnSpc>
          <a:spcPct val="90000"/>
        </a:lnSpc>
        <a:spcBef>
          <a:spcPct val="0"/>
        </a:spcBef>
        <a:spcAft>
          <a:spcPct val="0"/>
        </a:spcAft>
        <a:defRPr sz="3200">
          <a:solidFill>
            <a:schemeClr val="accent1"/>
          </a:solidFill>
          <a:latin typeface="Corbel" panose="020B0503020204020204" pitchFamily="34" charset="0"/>
        </a:defRPr>
      </a:lvl9pPr>
    </p:titleStyle>
    <p:bodyStyle>
      <a:lvl1pPr marL="95250" indent="-76200" algn="l" defTabSz="385763" rtl="0" eaLnBrk="0" fontAlgn="base" hangingPunct="0">
        <a:lnSpc>
          <a:spcPct val="90000"/>
        </a:lnSpc>
        <a:spcBef>
          <a:spcPts val="563"/>
        </a:spcBef>
        <a:spcAft>
          <a:spcPct val="0"/>
        </a:spcAft>
        <a:buClr>
          <a:schemeClr val="accent1"/>
        </a:buClr>
        <a:buSzPct val="80000"/>
        <a:buFont typeface="Corbel" panose="020B0503020204020204" pitchFamily="34" charset="0"/>
        <a:buChar char="•"/>
        <a:defRPr sz="3200" kern="1200">
          <a:solidFill>
            <a:schemeClr val="accent1"/>
          </a:solidFill>
          <a:latin typeface="+mn-lt"/>
          <a:ea typeface="+mn-ea"/>
          <a:cs typeface="+mn-cs"/>
        </a:defRPr>
      </a:lvl1pPr>
      <a:lvl2pPr marL="192088" indent="-76200" algn="l" defTabSz="385763" rtl="0" eaLnBrk="0" fontAlgn="base" hangingPunct="0">
        <a:lnSpc>
          <a:spcPct val="90000"/>
        </a:lnSpc>
        <a:spcBef>
          <a:spcPts val="88"/>
        </a:spcBef>
        <a:spcAft>
          <a:spcPts val="175"/>
        </a:spcAft>
        <a:buClr>
          <a:schemeClr val="accent1"/>
        </a:buClr>
        <a:buSzPct val="80000"/>
        <a:buFont typeface="Corbel" panose="020B0503020204020204" pitchFamily="34" charset="0"/>
        <a:buChar char="•"/>
        <a:defRPr sz="2600" kern="1200">
          <a:solidFill>
            <a:schemeClr val="accent1"/>
          </a:solidFill>
          <a:latin typeface="+mn-lt"/>
          <a:ea typeface="+mn-ea"/>
          <a:cs typeface="+mn-cs"/>
        </a:defRPr>
      </a:lvl2pPr>
      <a:lvl3pPr marL="307975" indent="-76200" algn="l" defTabSz="385763" rtl="0" eaLnBrk="0" fontAlgn="base" hangingPunct="0">
        <a:lnSpc>
          <a:spcPct val="90000"/>
        </a:lnSpc>
        <a:spcBef>
          <a:spcPts val="88"/>
        </a:spcBef>
        <a:spcAft>
          <a:spcPts val="175"/>
        </a:spcAft>
        <a:buClr>
          <a:schemeClr val="accent1"/>
        </a:buClr>
        <a:buSzPct val="80000"/>
        <a:buFont typeface="Corbel" panose="020B0503020204020204" pitchFamily="34" charset="0"/>
        <a:buChar char="•"/>
        <a:defRPr sz="2200" kern="1200">
          <a:solidFill>
            <a:schemeClr val="accent1"/>
          </a:solidFill>
          <a:latin typeface="+mn-lt"/>
          <a:ea typeface="+mn-ea"/>
          <a:cs typeface="+mn-cs"/>
        </a:defRPr>
      </a:lvl3pPr>
      <a:lvl4pPr marL="423863" indent="-76200" algn="l" defTabSz="385763" rtl="0" eaLnBrk="0" fontAlgn="base" hangingPunct="0">
        <a:lnSpc>
          <a:spcPct val="90000"/>
        </a:lnSpc>
        <a:spcBef>
          <a:spcPts val="88"/>
        </a:spcBef>
        <a:spcAft>
          <a:spcPts val="175"/>
        </a:spcAft>
        <a:buClr>
          <a:schemeClr val="accent1"/>
        </a:buClr>
        <a:buSzPct val="80000"/>
        <a:buFont typeface="Corbel" panose="020B0503020204020204" pitchFamily="34" charset="0"/>
        <a:buChar char="•"/>
        <a:defRPr sz="2000" kern="1200">
          <a:solidFill>
            <a:schemeClr val="accent1"/>
          </a:solidFill>
          <a:latin typeface="+mn-lt"/>
          <a:ea typeface="+mn-ea"/>
          <a:cs typeface="+mn-cs"/>
        </a:defRPr>
      </a:lvl4pPr>
      <a:lvl5pPr marL="517525" indent="-76200" algn="l" defTabSz="385763" rtl="0" eaLnBrk="0" fontAlgn="base" hangingPunct="0">
        <a:lnSpc>
          <a:spcPct val="90000"/>
        </a:lnSpc>
        <a:spcBef>
          <a:spcPts val="88"/>
        </a:spcBef>
        <a:spcAft>
          <a:spcPts val="175"/>
        </a:spcAft>
        <a:buClr>
          <a:schemeClr val="accent1"/>
        </a:buClr>
        <a:buSzPct val="80000"/>
        <a:buFont typeface="Corbel" panose="020B0503020204020204" pitchFamily="34" charset="0"/>
        <a:buChar char="•"/>
        <a:defRPr sz="2000" kern="1200">
          <a:solidFill>
            <a:schemeClr val="accent1"/>
          </a:solidFill>
          <a:latin typeface="+mn-lt"/>
          <a:ea typeface="+mn-ea"/>
          <a:cs typeface="+mn-cs"/>
        </a:defRPr>
      </a:lvl5pPr>
      <a:lvl6pPr marL="618750" indent="-96441" algn="l" defTabSz="385763" rtl="0" eaLnBrk="1" latinLnBrk="0" hangingPunct="1">
        <a:lnSpc>
          <a:spcPct val="90000"/>
        </a:lnSpc>
        <a:spcBef>
          <a:spcPts val="85"/>
        </a:spcBef>
        <a:spcAft>
          <a:spcPts val="169"/>
        </a:spcAft>
        <a:buClr>
          <a:schemeClr val="accent1"/>
        </a:buClr>
        <a:buSzPct val="80000"/>
        <a:buFont typeface="Corbel" pitchFamily="34" charset="0"/>
        <a:buChar char="•"/>
        <a:defRPr sz="788" kern="1200">
          <a:solidFill>
            <a:schemeClr val="accent1"/>
          </a:solidFill>
          <a:latin typeface="+mn-lt"/>
          <a:ea typeface="+mn-ea"/>
          <a:cs typeface="+mn-cs"/>
        </a:defRPr>
      </a:lvl6pPr>
      <a:lvl7pPr marL="731250" indent="-96441" algn="l" defTabSz="385763" rtl="0" eaLnBrk="1" latinLnBrk="0" hangingPunct="1">
        <a:lnSpc>
          <a:spcPct val="90000"/>
        </a:lnSpc>
        <a:spcBef>
          <a:spcPts val="85"/>
        </a:spcBef>
        <a:spcAft>
          <a:spcPts val="169"/>
        </a:spcAft>
        <a:buClr>
          <a:schemeClr val="accent1"/>
        </a:buClr>
        <a:buSzPct val="80000"/>
        <a:buFont typeface="Corbel" pitchFamily="34" charset="0"/>
        <a:buChar char="•"/>
        <a:defRPr sz="788" kern="1200">
          <a:solidFill>
            <a:schemeClr val="accent1"/>
          </a:solidFill>
          <a:latin typeface="+mn-lt"/>
          <a:ea typeface="+mn-ea"/>
          <a:cs typeface="+mn-cs"/>
        </a:defRPr>
      </a:lvl7pPr>
      <a:lvl8pPr marL="843750" indent="-96441" algn="l" defTabSz="385763" rtl="0" eaLnBrk="1" latinLnBrk="0" hangingPunct="1">
        <a:lnSpc>
          <a:spcPct val="90000"/>
        </a:lnSpc>
        <a:spcBef>
          <a:spcPts val="85"/>
        </a:spcBef>
        <a:spcAft>
          <a:spcPts val="169"/>
        </a:spcAft>
        <a:buClr>
          <a:schemeClr val="accent1"/>
        </a:buClr>
        <a:buSzPct val="80000"/>
        <a:buFont typeface="Corbel" pitchFamily="34" charset="0"/>
        <a:buChar char="•"/>
        <a:defRPr sz="788" kern="1200">
          <a:solidFill>
            <a:schemeClr val="accent1"/>
          </a:solidFill>
          <a:latin typeface="+mn-lt"/>
          <a:ea typeface="+mn-ea"/>
          <a:cs typeface="+mn-cs"/>
        </a:defRPr>
      </a:lvl8pPr>
      <a:lvl9pPr marL="956250" indent="-96441" algn="l" defTabSz="385763" rtl="0" eaLnBrk="1" latinLnBrk="0" hangingPunct="1">
        <a:lnSpc>
          <a:spcPct val="90000"/>
        </a:lnSpc>
        <a:spcBef>
          <a:spcPts val="85"/>
        </a:spcBef>
        <a:spcAft>
          <a:spcPts val="169"/>
        </a:spcAft>
        <a:buClr>
          <a:schemeClr val="accent1"/>
        </a:buClr>
        <a:buSzPct val="80000"/>
        <a:buFont typeface="Corbel" pitchFamily="34" charset="0"/>
        <a:buChar char="•"/>
        <a:defRPr sz="788" kern="1200">
          <a:solidFill>
            <a:schemeClr val="accent1"/>
          </a:solidFill>
          <a:latin typeface="+mn-lt"/>
          <a:ea typeface="+mn-ea"/>
          <a:cs typeface="+mn-cs"/>
        </a:defRPr>
      </a:lvl9pPr>
    </p:bodyStyle>
    <p:otherStyle>
      <a:defPPr>
        <a:defRPr lang="en-US"/>
      </a:defPPr>
      <a:lvl1pPr marL="0" algn="l" defTabSz="385763" rtl="0" eaLnBrk="1" latinLnBrk="0" hangingPunct="1">
        <a:defRPr sz="760" kern="1200">
          <a:solidFill>
            <a:schemeClr val="tx1"/>
          </a:solidFill>
          <a:latin typeface="+mn-lt"/>
          <a:ea typeface="+mn-ea"/>
          <a:cs typeface="+mn-cs"/>
        </a:defRPr>
      </a:lvl1pPr>
      <a:lvl2pPr marL="192881" algn="l" defTabSz="385763" rtl="0" eaLnBrk="1" latinLnBrk="0" hangingPunct="1">
        <a:defRPr sz="760" kern="1200">
          <a:solidFill>
            <a:schemeClr val="tx1"/>
          </a:solidFill>
          <a:latin typeface="+mn-lt"/>
          <a:ea typeface="+mn-ea"/>
          <a:cs typeface="+mn-cs"/>
        </a:defRPr>
      </a:lvl2pPr>
      <a:lvl3pPr marL="385763" algn="l" defTabSz="385763" rtl="0" eaLnBrk="1" latinLnBrk="0" hangingPunct="1">
        <a:defRPr sz="760" kern="1200">
          <a:solidFill>
            <a:schemeClr val="tx1"/>
          </a:solidFill>
          <a:latin typeface="+mn-lt"/>
          <a:ea typeface="+mn-ea"/>
          <a:cs typeface="+mn-cs"/>
        </a:defRPr>
      </a:lvl3pPr>
      <a:lvl4pPr marL="578644" algn="l" defTabSz="385763" rtl="0" eaLnBrk="1" latinLnBrk="0" hangingPunct="1">
        <a:defRPr sz="760" kern="1200">
          <a:solidFill>
            <a:schemeClr val="tx1"/>
          </a:solidFill>
          <a:latin typeface="+mn-lt"/>
          <a:ea typeface="+mn-ea"/>
          <a:cs typeface="+mn-cs"/>
        </a:defRPr>
      </a:lvl4pPr>
      <a:lvl5pPr marL="771525" algn="l" defTabSz="385763" rtl="0" eaLnBrk="1" latinLnBrk="0" hangingPunct="1">
        <a:defRPr sz="760" kern="1200">
          <a:solidFill>
            <a:schemeClr val="tx1"/>
          </a:solidFill>
          <a:latin typeface="+mn-lt"/>
          <a:ea typeface="+mn-ea"/>
          <a:cs typeface="+mn-cs"/>
        </a:defRPr>
      </a:lvl5pPr>
      <a:lvl6pPr marL="964406" algn="l" defTabSz="385763" rtl="0" eaLnBrk="1" latinLnBrk="0" hangingPunct="1">
        <a:defRPr sz="760" kern="1200">
          <a:solidFill>
            <a:schemeClr val="tx1"/>
          </a:solidFill>
          <a:latin typeface="+mn-lt"/>
          <a:ea typeface="+mn-ea"/>
          <a:cs typeface="+mn-cs"/>
        </a:defRPr>
      </a:lvl6pPr>
      <a:lvl7pPr marL="1157288" algn="l" defTabSz="385763" rtl="0" eaLnBrk="1" latinLnBrk="0" hangingPunct="1">
        <a:defRPr sz="760" kern="1200">
          <a:solidFill>
            <a:schemeClr val="tx1"/>
          </a:solidFill>
          <a:latin typeface="+mn-lt"/>
          <a:ea typeface="+mn-ea"/>
          <a:cs typeface="+mn-cs"/>
        </a:defRPr>
      </a:lvl7pPr>
      <a:lvl8pPr marL="1350169" algn="l" defTabSz="385763" rtl="0" eaLnBrk="1" latinLnBrk="0" hangingPunct="1">
        <a:defRPr sz="760" kern="1200">
          <a:solidFill>
            <a:schemeClr val="tx1"/>
          </a:solidFill>
          <a:latin typeface="+mn-lt"/>
          <a:ea typeface="+mn-ea"/>
          <a:cs typeface="+mn-cs"/>
        </a:defRPr>
      </a:lvl8pPr>
      <a:lvl9pPr marL="1543050" algn="l" defTabSz="385763" rtl="0" eaLnBrk="1" latinLnBrk="0" hangingPunct="1">
        <a:defRPr sz="7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GB" dirty="0" smtClean="0"/>
              <a:t>ICT in the Home</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 3"/>
          <p:cNvSpPr>
            <a:spLocks noGrp="1" noChangeArrowheads="1"/>
          </p:cNvSpPr>
          <p:nvPr>
            <p:ph type="title"/>
          </p:nvPr>
        </p:nvSpPr>
        <p:spPr>
          <a:xfrm>
            <a:off x="457200" y="274320"/>
            <a:ext cx="8229600" cy="1144905"/>
          </a:xfrm>
          <a:prstGeom prst="rect">
            <a:avLst/>
          </a:prstGeom>
          <a:noFill/>
          <a:ln w="0" cap="flat" cmpd="sng">
            <a:noFill/>
            <a:prstDash/>
          </a:ln>
        </p:spPr>
        <p:txBody>
          <a:bodyPr wrap="square" lIns="91440" tIns="45720" rIns="91440" bIns="45720" anchor="ctr"/>
          <a:lstStyle/>
          <a:p>
            <a:pPr marL="0" indent="0" algn="ctr" defTabSz="508000">
              <a:lnSpc>
                <a:spcPct val="104000"/>
              </a:lnSpc>
              <a:spcBef>
                <a:spcPts val="0"/>
              </a:spcBef>
              <a:spcAft>
                <a:spcPts val="0"/>
              </a:spcAft>
              <a:buFontTx/>
              <a:buNone/>
            </a:pPr>
            <a:r>
              <a:rPr lang="en-US" altLang="ko-KR" sz="4300" dirty="0" smtClean="0"/>
              <a:t>Email</a:t>
            </a:r>
            <a:endParaRPr lang="ko-KR" altLang="en-US" sz="4300" dirty="0" smtClean="0"/>
          </a:p>
        </p:txBody>
      </p:sp>
      <p:sp>
        <p:nvSpPr>
          <p:cNvPr id="2" name="Rect 3"/>
          <p:cNvSpPr>
            <a:spLocks noGrp="1" noChangeArrowheads="1"/>
          </p:cNvSpPr>
          <p:nvPr>
            <p:ph idx="1"/>
          </p:nvPr>
        </p:nvSpPr>
        <p:spPr>
          <a:xfrm>
            <a:off x="457200" y="1600834"/>
            <a:ext cx="8229600" cy="4780493"/>
          </a:xfrm>
          <a:prstGeom prst="rect">
            <a:avLst/>
          </a:prstGeom>
          <a:noFill/>
          <a:ln w="0" cap="flat" cmpd="sng">
            <a:noFill/>
            <a:prstDash/>
          </a:ln>
        </p:spPr>
        <p:txBody>
          <a:bodyPr wrap="square" lIns="91440" tIns="45720" rIns="91440" bIns="45720" anchor="t"/>
          <a:lstStyle/>
          <a:p>
            <a:pPr marL="0" indent="0" algn="l" defTabSz="508000">
              <a:lnSpc>
                <a:spcPct val="106000"/>
              </a:lnSpc>
              <a:spcBef>
                <a:spcPts val="0"/>
              </a:spcBef>
              <a:spcAft>
                <a:spcPts val="0"/>
              </a:spcAft>
              <a:buFontTx/>
              <a:buNone/>
            </a:pPr>
            <a:r>
              <a:rPr lang="en-US" altLang="ko-KR" sz="2000" dirty="0" smtClean="0">
                <a:solidFill>
                  <a:schemeClr val="accent1"/>
                </a:solidFill>
              </a:rPr>
              <a:t>Email is used in most business and homes. Email allows us to send messages to friends,  family, college tutors </a:t>
            </a:r>
            <a:r>
              <a:rPr lang="en-US" altLang="ko-KR" sz="2000" dirty="0" smtClean="0">
                <a:solidFill>
                  <a:schemeClr val="accent1"/>
                </a:solidFill>
              </a:rPr>
              <a:t>etc. </a:t>
            </a:r>
            <a:r>
              <a:rPr lang="en-US" altLang="ko-KR" sz="2000" dirty="0" smtClean="0">
                <a:solidFill>
                  <a:schemeClr val="accent1"/>
                </a:solidFill>
              </a:rPr>
              <a:t>Without having to go through the </a:t>
            </a:r>
            <a:r>
              <a:rPr lang="en-US" altLang="ko-KR" sz="2000" dirty="0" smtClean="0">
                <a:solidFill>
                  <a:schemeClr val="accent1"/>
                </a:solidFill>
              </a:rPr>
              <a:t>process </a:t>
            </a:r>
            <a:r>
              <a:rPr lang="en-US" altLang="ko-KR" sz="2000" dirty="0" smtClean="0">
                <a:solidFill>
                  <a:schemeClr val="accent1"/>
                </a:solidFill>
              </a:rPr>
              <a:t>of writing letters to others.  Emails allow you to send attachments along with your message whether this be a document or image.  </a:t>
            </a:r>
          </a:p>
          <a:p>
            <a:pPr marL="0" indent="0" algn="l" defTabSz="508000">
              <a:lnSpc>
                <a:spcPct val="106000"/>
              </a:lnSpc>
              <a:spcBef>
                <a:spcPts val="0"/>
              </a:spcBef>
              <a:spcAft>
                <a:spcPts val="0"/>
              </a:spcAft>
              <a:buFontTx/>
              <a:buNone/>
            </a:pPr>
            <a:endParaRPr lang="en-US" altLang="ko-KR" sz="2000" dirty="0">
              <a:solidFill>
                <a:schemeClr val="accent1"/>
              </a:solidFill>
            </a:endParaRPr>
          </a:p>
          <a:p>
            <a:pPr marL="0" indent="0" algn="l" defTabSz="508000">
              <a:lnSpc>
                <a:spcPct val="106000"/>
              </a:lnSpc>
              <a:spcBef>
                <a:spcPts val="0"/>
              </a:spcBef>
              <a:spcAft>
                <a:spcPts val="0"/>
              </a:spcAft>
              <a:buFontTx/>
              <a:buNone/>
            </a:pPr>
            <a:r>
              <a:rPr lang="en-US" altLang="ko-KR" sz="2000" dirty="0" smtClean="0">
                <a:solidFill>
                  <a:schemeClr val="accent1"/>
                </a:solidFill>
              </a:rPr>
              <a:t>Advantages </a:t>
            </a:r>
            <a:endParaRPr lang="en-US" altLang="ko-KR" sz="2000" dirty="0" smtClean="0">
              <a:solidFill>
                <a:schemeClr val="accent1"/>
              </a:solidFill>
            </a:endParaRPr>
          </a:p>
          <a:p>
            <a:pPr marL="285750" indent="-285750" defTabSz="508000">
              <a:lnSpc>
                <a:spcPct val="106000"/>
              </a:lnSpc>
              <a:spcBef>
                <a:spcPts val="0"/>
              </a:spcBef>
              <a:spcAft>
                <a:spcPts val="0"/>
              </a:spcAft>
            </a:pPr>
            <a:r>
              <a:rPr lang="en-US" altLang="ko-KR" sz="2000" dirty="0" smtClean="0">
                <a:solidFill>
                  <a:schemeClr val="accent1"/>
                </a:solidFill>
              </a:rPr>
              <a:t>Share </a:t>
            </a:r>
            <a:r>
              <a:rPr lang="en-US" altLang="ko-KR" sz="2000" dirty="0" smtClean="0">
                <a:solidFill>
                  <a:schemeClr val="accent1"/>
                </a:solidFill>
              </a:rPr>
              <a:t>multiple </a:t>
            </a:r>
            <a:r>
              <a:rPr lang="en-US" altLang="ko-KR" sz="2000" dirty="0" smtClean="0">
                <a:solidFill>
                  <a:schemeClr val="accent1"/>
                </a:solidFill>
              </a:rPr>
              <a:t>messages</a:t>
            </a:r>
          </a:p>
          <a:p>
            <a:pPr marL="285750" indent="-285750" defTabSz="508000">
              <a:lnSpc>
                <a:spcPct val="106000"/>
              </a:lnSpc>
              <a:spcBef>
                <a:spcPts val="0"/>
              </a:spcBef>
              <a:spcAft>
                <a:spcPts val="0"/>
              </a:spcAft>
            </a:pPr>
            <a:r>
              <a:rPr lang="en-US" altLang="ko-KR" sz="2000" dirty="0" smtClean="0">
                <a:solidFill>
                  <a:schemeClr val="accent1"/>
                </a:solidFill>
              </a:rPr>
              <a:t>Cheaper </a:t>
            </a:r>
            <a:r>
              <a:rPr lang="en-US" altLang="ko-KR" sz="2000" dirty="0" smtClean="0">
                <a:solidFill>
                  <a:schemeClr val="accent1"/>
                </a:solidFill>
              </a:rPr>
              <a:t>than text </a:t>
            </a:r>
            <a:endParaRPr lang="en-US" altLang="ko-KR" sz="2000" dirty="0" smtClean="0">
              <a:solidFill>
                <a:schemeClr val="accent1"/>
              </a:solidFill>
            </a:endParaRPr>
          </a:p>
          <a:p>
            <a:pPr marL="285750" indent="-285750" defTabSz="508000">
              <a:lnSpc>
                <a:spcPct val="106000"/>
              </a:lnSpc>
              <a:spcBef>
                <a:spcPts val="0"/>
              </a:spcBef>
              <a:spcAft>
                <a:spcPts val="0"/>
              </a:spcAft>
            </a:pPr>
            <a:r>
              <a:rPr lang="en-US" altLang="ko-KR" sz="2000" dirty="0" smtClean="0">
                <a:solidFill>
                  <a:schemeClr val="accent1"/>
                </a:solidFill>
              </a:rPr>
              <a:t>Can </a:t>
            </a:r>
            <a:r>
              <a:rPr lang="en-US" altLang="ko-KR" sz="2000" dirty="0" smtClean="0">
                <a:solidFill>
                  <a:schemeClr val="accent1"/>
                </a:solidFill>
              </a:rPr>
              <a:t>send attachments</a:t>
            </a:r>
          </a:p>
          <a:p>
            <a:pPr marL="0" indent="0" algn="l" defTabSz="508000">
              <a:lnSpc>
                <a:spcPct val="106000"/>
              </a:lnSpc>
              <a:spcBef>
                <a:spcPts val="0"/>
              </a:spcBef>
              <a:spcAft>
                <a:spcPts val="0"/>
              </a:spcAft>
              <a:buFontTx/>
              <a:buNone/>
            </a:pPr>
            <a:endParaRPr lang="en-US" altLang="ko-KR" sz="2000" dirty="0">
              <a:solidFill>
                <a:schemeClr val="accent1"/>
              </a:solidFill>
            </a:endParaRPr>
          </a:p>
          <a:p>
            <a:pPr marL="0" indent="0" algn="l" defTabSz="508000">
              <a:lnSpc>
                <a:spcPct val="106000"/>
              </a:lnSpc>
              <a:spcBef>
                <a:spcPts val="0"/>
              </a:spcBef>
              <a:spcAft>
                <a:spcPts val="0"/>
              </a:spcAft>
              <a:buFontTx/>
              <a:buNone/>
            </a:pPr>
            <a:r>
              <a:rPr lang="en-US" altLang="ko-KR" sz="2000" dirty="0" smtClean="0">
                <a:solidFill>
                  <a:schemeClr val="accent1"/>
                </a:solidFill>
              </a:rPr>
              <a:t>Disadvantages </a:t>
            </a:r>
            <a:endParaRPr lang="en-US" altLang="ko-KR" sz="2000" dirty="0" smtClean="0">
              <a:solidFill>
                <a:schemeClr val="accent1"/>
              </a:solidFill>
            </a:endParaRPr>
          </a:p>
          <a:p>
            <a:pPr marL="285750" indent="-285750" defTabSz="508000">
              <a:lnSpc>
                <a:spcPct val="106000"/>
              </a:lnSpc>
              <a:spcBef>
                <a:spcPts val="0"/>
              </a:spcBef>
              <a:spcAft>
                <a:spcPts val="0"/>
              </a:spcAft>
            </a:pPr>
            <a:r>
              <a:rPr lang="en-US" altLang="ko-KR" sz="2000" dirty="0" smtClean="0">
                <a:solidFill>
                  <a:schemeClr val="accent1"/>
                </a:solidFill>
              </a:rPr>
              <a:t>Viruses </a:t>
            </a:r>
          </a:p>
          <a:p>
            <a:pPr marL="285750" indent="-285750" defTabSz="508000">
              <a:lnSpc>
                <a:spcPct val="106000"/>
              </a:lnSpc>
              <a:spcBef>
                <a:spcPts val="0"/>
              </a:spcBef>
              <a:spcAft>
                <a:spcPts val="0"/>
              </a:spcAft>
            </a:pPr>
            <a:r>
              <a:rPr lang="en-US" altLang="ko-KR" sz="2000" dirty="0" smtClean="0">
                <a:solidFill>
                  <a:schemeClr val="accent1"/>
                </a:solidFill>
              </a:rPr>
              <a:t>Spam </a:t>
            </a:r>
            <a:r>
              <a:rPr lang="en-US" altLang="ko-KR" sz="2000" dirty="0" smtClean="0">
                <a:solidFill>
                  <a:schemeClr val="accent1"/>
                </a:solidFill>
              </a:rPr>
              <a:t>mail/ junk mail </a:t>
            </a:r>
            <a:endParaRPr lang="en-US" altLang="ko-KR" sz="2000" dirty="0" smtClean="0">
              <a:solidFill>
                <a:schemeClr val="accent1"/>
              </a:solidFill>
            </a:endParaRPr>
          </a:p>
          <a:p>
            <a:pPr marL="285750" indent="-285750" defTabSz="508000">
              <a:lnSpc>
                <a:spcPct val="106000"/>
              </a:lnSpc>
              <a:spcBef>
                <a:spcPts val="0"/>
              </a:spcBef>
              <a:spcAft>
                <a:spcPts val="0"/>
              </a:spcAft>
            </a:pPr>
            <a:r>
              <a:rPr lang="en-US" altLang="ko-KR" sz="2000" dirty="0" smtClean="0">
                <a:solidFill>
                  <a:schemeClr val="accent1"/>
                </a:solidFill>
              </a:rPr>
              <a:t>Hacking </a:t>
            </a:r>
            <a:endParaRPr lang="ko-KR" altLang="en-US" sz="2000" dirty="0" smtClean="0">
              <a:solidFill>
                <a:schemeClr val="accent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 3"/>
          <p:cNvSpPr>
            <a:spLocks noGrp="1" noChangeArrowheads="1"/>
          </p:cNvSpPr>
          <p:nvPr>
            <p:ph type="title"/>
          </p:nvPr>
        </p:nvSpPr>
        <p:spPr>
          <a:xfrm>
            <a:off x="434969" y="97120"/>
            <a:ext cx="8229600" cy="1144905"/>
          </a:xfrm>
          <a:prstGeom prst="rect">
            <a:avLst/>
          </a:prstGeom>
          <a:noFill/>
          <a:ln w="0" cap="flat" cmpd="sng">
            <a:noFill/>
            <a:prstDash/>
          </a:ln>
        </p:spPr>
        <p:txBody>
          <a:bodyPr wrap="square" lIns="91440" tIns="45720" rIns="91440" bIns="45720" anchor="ctr"/>
          <a:lstStyle/>
          <a:p>
            <a:pPr marL="0" indent="0" algn="ctr" defTabSz="508000">
              <a:lnSpc>
                <a:spcPct val="104000"/>
              </a:lnSpc>
              <a:spcBef>
                <a:spcPts val="0"/>
              </a:spcBef>
              <a:spcAft>
                <a:spcPts val="0"/>
              </a:spcAft>
              <a:buFontTx/>
              <a:buNone/>
            </a:pPr>
            <a:r>
              <a:rPr lang="en-US" altLang="ko-KR" sz="4300" dirty="0" smtClean="0"/>
              <a:t>Online banking</a:t>
            </a:r>
            <a:endParaRPr lang="ko-KR" altLang="en-US" sz="4300" dirty="0" smtClean="0"/>
          </a:p>
        </p:txBody>
      </p:sp>
      <p:sp>
        <p:nvSpPr>
          <p:cNvPr id="2" name="Rect 3"/>
          <p:cNvSpPr>
            <a:spLocks noGrp="1" noChangeArrowheads="1"/>
          </p:cNvSpPr>
          <p:nvPr>
            <p:ph idx="1"/>
          </p:nvPr>
        </p:nvSpPr>
        <p:spPr>
          <a:xfrm>
            <a:off x="457200" y="1268760"/>
            <a:ext cx="8229600" cy="5256584"/>
          </a:xfrm>
          <a:prstGeom prst="rect">
            <a:avLst/>
          </a:prstGeom>
          <a:noFill/>
          <a:ln w="0" cap="flat" cmpd="sng">
            <a:noFill/>
            <a:prstDash/>
          </a:ln>
        </p:spPr>
        <p:txBody>
          <a:bodyPr wrap="square" lIns="91440" tIns="45720" rIns="91440" bIns="45720" anchor="t">
            <a:noAutofit/>
          </a:bodyPr>
          <a:lstStyle/>
          <a:p>
            <a:pPr marL="0" indent="0">
              <a:buNone/>
            </a:pPr>
            <a:r>
              <a:rPr lang="en-GB" sz="2400" dirty="0">
                <a:solidFill>
                  <a:schemeClr val="accent1"/>
                </a:solidFill>
              </a:rPr>
              <a:t>All </a:t>
            </a:r>
            <a:r>
              <a:rPr lang="en-GB" sz="2400" dirty="0" smtClean="0">
                <a:solidFill>
                  <a:schemeClr val="accent1"/>
                </a:solidFill>
              </a:rPr>
              <a:t>high street </a:t>
            </a:r>
            <a:r>
              <a:rPr lang="en-GB" sz="2400" dirty="0">
                <a:solidFill>
                  <a:schemeClr val="accent1"/>
                </a:solidFill>
              </a:rPr>
              <a:t>banks offer online banking and some banks are exclusively online with no </a:t>
            </a:r>
            <a:r>
              <a:rPr lang="en-GB" sz="2400" dirty="0" smtClean="0">
                <a:solidFill>
                  <a:schemeClr val="accent1"/>
                </a:solidFill>
              </a:rPr>
              <a:t>high street </a:t>
            </a:r>
            <a:r>
              <a:rPr lang="en-GB" sz="2400" dirty="0">
                <a:solidFill>
                  <a:schemeClr val="accent1"/>
                </a:solidFill>
              </a:rPr>
              <a:t>branches</a:t>
            </a:r>
            <a:r>
              <a:rPr lang="en-GB" sz="2400" dirty="0" smtClean="0">
                <a:solidFill>
                  <a:schemeClr val="accent1"/>
                </a:solidFill>
              </a:rPr>
              <a:t>.</a:t>
            </a:r>
          </a:p>
          <a:p>
            <a:pPr marL="0" indent="0">
              <a:buNone/>
            </a:pPr>
            <a:endParaRPr lang="en-GB" sz="2400" dirty="0">
              <a:solidFill>
                <a:schemeClr val="accent1"/>
              </a:solidFill>
            </a:endParaRPr>
          </a:p>
          <a:p>
            <a:pPr marL="0" indent="0">
              <a:buNone/>
            </a:pPr>
            <a:r>
              <a:rPr lang="en-GB" sz="2400" b="1" dirty="0" smtClean="0">
                <a:solidFill>
                  <a:schemeClr val="accent1"/>
                </a:solidFill>
              </a:rPr>
              <a:t>Services</a:t>
            </a:r>
          </a:p>
          <a:p>
            <a:pPr marL="0" indent="0">
              <a:buNone/>
            </a:pPr>
            <a:r>
              <a:rPr lang="en-GB" sz="2400" dirty="0" smtClean="0">
                <a:solidFill>
                  <a:schemeClr val="accent1"/>
                </a:solidFill>
              </a:rPr>
              <a:t>A </a:t>
            </a:r>
            <a:r>
              <a:rPr lang="en-GB" sz="2400" dirty="0">
                <a:solidFill>
                  <a:schemeClr val="accent1"/>
                </a:solidFill>
              </a:rPr>
              <a:t>customer with access to online banking </a:t>
            </a:r>
            <a:r>
              <a:rPr lang="en-GB" sz="2400" dirty="0" smtClean="0">
                <a:solidFill>
                  <a:schemeClr val="accent1"/>
                </a:solidFill>
              </a:rPr>
              <a:t>can:</a:t>
            </a:r>
          </a:p>
          <a:p>
            <a:pPr marL="342900" indent="-342900"/>
            <a:r>
              <a:rPr lang="en-GB" sz="2400" dirty="0" smtClean="0">
                <a:solidFill>
                  <a:schemeClr val="accent1"/>
                </a:solidFill>
              </a:rPr>
              <a:t>check </a:t>
            </a:r>
            <a:r>
              <a:rPr lang="en-GB" sz="2400" dirty="0">
                <a:solidFill>
                  <a:schemeClr val="accent1"/>
                </a:solidFill>
              </a:rPr>
              <a:t>their bank </a:t>
            </a:r>
            <a:r>
              <a:rPr lang="en-GB" sz="2400" dirty="0" smtClean="0">
                <a:solidFill>
                  <a:schemeClr val="accent1"/>
                </a:solidFill>
              </a:rPr>
              <a:t>balance</a:t>
            </a:r>
          </a:p>
          <a:p>
            <a:pPr marL="342900" indent="-342900"/>
            <a:r>
              <a:rPr lang="en-GB" sz="2400" dirty="0" smtClean="0">
                <a:solidFill>
                  <a:schemeClr val="accent1"/>
                </a:solidFill>
              </a:rPr>
              <a:t>view/print </a:t>
            </a:r>
            <a:r>
              <a:rPr lang="en-GB" sz="2400" dirty="0">
                <a:solidFill>
                  <a:schemeClr val="accent1"/>
                </a:solidFill>
              </a:rPr>
              <a:t>current and previous bank </a:t>
            </a:r>
            <a:r>
              <a:rPr lang="en-GB" sz="2400" dirty="0" smtClean="0">
                <a:solidFill>
                  <a:schemeClr val="accent1"/>
                </a:solidFill>
              </a:rPr>
              <a:t>statements</a:t>
            </a:r>
          </a:p>
          <a:p>
            <a:pPr marL="342900" indent="-342900"/>
            <a:r>
              <a:rPr lang="en-GB" sz="2400" dirty="0" smtClean="0">
                <a:solidFill>
                  <a:schemeClr val="accent1"/>
                </a:solidFill>
              </a:rPr>
              <a:t>pay </a:t>
            </a:r>
            <a:r>
              <a:rPr lang="en-GB" sz="2400" dirty="0">
                <a:solidFill>
                  <a:schemeClr val="accent1"/>
                </a:solidFill>
              </a:rPr>
              <a:t>bills online, </a:t>
            </a:r>
            <a:r>
              <a:rPr lang="en-GB" sz="2400" dirty="0" smtClean="0">
                <a:solidFill>
                  <a:schemeClr val="accent1"/>
                </a:solidFill>
              </a:rPr>
              <a:t>i.e. </a:t>
            </a:r>
            <a:r>
              <a:rPr lang="en-GB" sz="2400" dirty="0">
                <a:solidFill>
                  <a:schemeClr val="accent1"/>
                </a:solidFill>
              </a:rPr>
              <a:t>setup direct debits and standing </a:t>
            </a:r>
            <a:r>
              <a:rPr lang="en-GB" sz="2400" dirty="0" smtClean="0">
                <a:solidFill>
                  <a:schemeClr val="accent1"/>
                </a:solidFill>
              </a:rPr>
              <a:t>orders</a:t>
            </a:r>
          </a:p>
          <a:p>
            <a:pPr marL="342900" indent="-342900"/>
            <a:r>
              <a:rPr lang="en-GB" sz="2400" dirty="0" smtClean="0">
                <a:solidFill>
                  <a:schemeClr val="accent1"/>
                </a:solidFill>
              </a:rPr>
              <a:t>setup </a:t>
            </a:r>
            <a:r>
              <a:rPr lang="en-GB" sz="2400" dirty="0">
                <a:solidFill>
                  <a:schemeClr val="accent1"/>
                </a:solidFill>
              </a:rPr>
              <a:t>new, separate accounts for specific purposes, </a:t>
            </a:r>
            <a:r>
              <a:rPr lang="en-GB" sz="2400" dirty="0" smtClean="0">
                <a:solidFill>
                  <a:schemeClr val="accent1"/>
                </a:solidFill>
              </a:rPr>
              <a:t>e.g. savings</a:t>
            </a:r>
          </a:p>
          <a:p>
            <a:pPr marL="342900" indent="-342900"/>
            <a:r>
              <a:rPr lang="en-GB" sz="2400" dirty="0" smtClean="0">
                <a:solidFill>
                  <a:schemeClr val="accent1"/>
                </a:solidFill>
              </a:rPr>
              <a:t>transfer </a:t>
            </a:r>
            <a:r>
              <a:rPr lang="en-GB" sz="2400" dirty="0">
                <a:solidFill>
                  <a:schemeClr val="accent1"/>
                </a:solidFill>
              </a:rPr>
              <a:t>money between their accounts and to other people's</a:t>
            </a:r>
          </a:p>
          <a:p>
            <a:pPr>
              <a:buFont typeface="Arial" panose="020B0604020202020204" pitchFamily="34" charset="0"/>
              <a:buChar char="•"/>
            </a:pPr>
            <a:endParaRPr lang="en-GB" sz="1200" b="1" dirty="0" smtClean="0">
              <a:solidFill>
                <a:schemeClr val="accent1"/>
              </a:solidFill>
            </a:endParaRPr>
          </a:p>
          <a:p>
            <a:pPr marL="0" indent="0" algn="l" defTabSz="508000">
              <a:lnSpc>
                <a:spcPct val="104000"/>
              </a:lnSpc>
              <a:spcBef>
                <a:spcPts val="0"/>
              </a:spcBef>
              <a:spcAft>
                <a:spcPts val="0"/>
              </a:spcAft>
              <a:buFontTx/>
              <a:buNone/>
            </a:pPr>
            <a:endParaRPr lang="ko-KR" altLang="en-US" sz="1200" dirty="0" smtClean="0">
              <a:solidFill>
                <a:schemeClr val="accent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 3"/>
          <p:cNvSpPr>
            <a:spLocks noGrp="1" noChangeArrowheads="1"/>
          </p:cNvSpPr>
          <p:nvPr>
            <p:ph type="title"/>
          </p:nvPr>
        </p:nvSpPr>
        <p:spPr>
          <a:xfrm>
            <a:off x="434969" y="97120"/>
            <a:ext cx="8229600" cy="1144905"/>
          </a:xfrm>
          <a:prstGeom prst="rect">
            <a:avLst/>
          </a:prstGeom>
          <a:noFill/>
          <a:ln w="0" cap="flat" cmpd="sng">
            <a:noFill/>
            <a:prstDash/>
          </a:ln>
        </p:spPr>
        <p:txBody>
          <a:bodyPr wrap="square" lIns="91440" tIns="45720" rIns="91440" bIns="45720" anchor="ctr"/>
          <a:lstStyle/>
          <a:p>
            <a:pPr marL="0" indent="0" algn="ctr" defTabSz="508000">
              <a:lnSpc>
                <a:spcPct val="104000"/>
              </a:lnSpc>
              <a:spcBef>
                <a:spcPts val="0"/>
              </a:spcBef>
              <a:spcAft>
                <a:spcPts val="0"/>
              </a:spcAft>
              <a:buFontTx/>
              <a:buNone/>
            </a:pPr>
            <a:r>
              <a:rPr lang="en-US" altLang="ko-KR" sz="4300" dirty="0" smtClean="0"/>
              <a:t>Online banking</a:t>
            </a:r>
            <a:endParaRPr lang="ko-KR" altLang="en-US" sz="4300" dirty="0" smtClean="0"/>
          </a:p>
        </p:txBody>
      </p:sp>
      <p:sp>
        <p:nvSpPr>
          <p:cNvPr id="2" name="Rect 3"/>
          <p:cNvSpPr>
            <a:spLocks noGrp="1" noChangeArrowheads="1"/>
          </p:cNvSpPr>
          <p:nvPr>
            <p:ph idx="1"/>
          </p:nvPr>
        </p:nvSpPr>
        <p:spPr>
          <a:xfrm>
            <a:off x="467544" y="1124744"/>
            <a:ext cx="8229600" cy="5256584"/>
          </a:xfrm>
          <a:prstGeom prst="rect">
            <a:avLst/>
          </a:prstGeom>
          <a:noFill/>
          <a:ln w="0" cap="flat" cmpd="sng">
            <a:noFill/>
            <a:prstDash/>
          </a:ln>
        </p:spPr>
        <p:txBody>
          <a:bodyPr wrap="square" lIns="91440" tIns="45720" rIns="91440" bIns="45720" anchor="t">
            <a:noAutofit/>
          </a:bodyPr>
          <a:lstStyle/>
          <a:p>
            <a:pPr>
              <a:buNone/>
            </a:pPr>
            <a:r>
              <a:rPr lang="en-GB" sz="2000" b="1" dirty="0" smtClean="0">
                <a:solidFill>
                  <a:schemeClr val="accent1"/>
                </a:solidFill>
              </a:rPr>
              <a:t>Benefits</a:t>
            </a:r>
          </a:p>
          <a:p>
            <a:r>
              <a:rPr lang="en-GB" sz="2000" b="1" dirty="0" smtClean="0">
                <a:solidFill>
                  <a:schemeClr val="accent1"/>
                </a:solidFill>
              </a:rPr>
              <a:t>Convenience</a:t>
            </a:r>
            <a:r>
              <a:rPr lang="en-GB" sz="2000" dirty="0" smtClean="0">
                <a:solidFill>
                  <a:schemeClr val="accent1"/>
                </a:solidFill>
              </a:rPr>
              <a:t> </a:t>
            </a:r>
            <a:r>
              <a:rPr lang="en-GB" sz="2000" dirty="0">
                <a:solidFill>
                  <a:schemeClr val="accent1"/>
                </a:solidFill>
              </a:rPr>
              <a:t>- banking when it suits them, 24 hours a day, 365 days a year from any computer with an Internet connection.</a:t>
            </a:r>
          </a:p>
          <a:p>
            <a:pPr>
              <a:buFont typeface="Arial" panose="020B0604020202020204" pitchFamily="34" charset="0"/>
              <a:buChar char="•"/>
            </a:pPr>
            <a:r>
              <a:rPr lang="en-GB" sz="2000" b="1" dirty="0">
                <a:solidFill>
                  <a:schemeClr val="accent1"/>
                </a:solidFill>
              </a:rPr>
              <a:t>Higher interest rates</a:t>
            </a:r>
            <a:r>
              <a:rPr lang="en-GB" sz="2000" dirty="0">
                <a:solidFill>
                  <a:schemeClr val="accent1"/>
                </a:solidFill>
              </a:rPr>
              <a:t> - savings banks make through reduced staffing, fewer premises and increased automation mean they can offer higher interest rates.</a:t>
            </a:r>
          </a:p>
          <a:p>
            <a:pPr>
              <a:buFont typeface="Arial" panose="020B0604020202020204" pitchFamily="34" charset="0"/>
              <a:buChar char="•"/>
            </a:pPr>
            <a:r>
              <a:rPr lang="en-GB" sz="2000" b="1" dirty="0">
                <a:solidFill>
                  <a:schemeClr val="accent1"/>
                </a:solidFill>
              </a:rPr>
              <a:t>Increased market awareness</a:t>
            </a:r>
            <a:r>
              <a:rPr lang="en-GB" sz="2000" dirty="0">
                <a:solidFill>
                  <a:schemeClr val="accent1"/>
                </a:solidFill>
              </a:rPr>
              <a:t> - visit all the banks and find out what interest rates they offer online.</a:t>
            </a:r>
          </a:p>
          <a:p>
            <a:pPr>
              <a:buFont typeface="Arial" panose="020B0604020202020204" pitchFamily="34" charset="0"/>
              <a:buChar char="•"/>
            </a:pPr>
            <a:endParaRPr lang="en-GB" sz="2000" b="1" dirty="0" smtClean="0">
              <a:solidFill>
                <a:schemeClr val="accent1"/>
              </a:solidFill>
            </a:endParaRPr>
          </a:p>
          <a:p>
            <a:pPr>
              <a:buNone/>
            </a:pPr>
            <a:r>
              <a:rPr lang="en-GB" sz="2000" b="1" dirty="0" smtClean="0">
                <a:solidFill>
                  <a:schemeClr val="accent1"/>
                </a:solidFill>
              </a:rPr>
              <a:t>Customer </a:t>
            </a:r>
            <a:r>
              <a:rPr lang="en-GB" sz="2000" b="1" dirty="0" smtClean="0">
                <a:solidFill>
                  <a:schemeClr val="accent1"/>
                </a:solidFill>
              </a:rPr>
              <a:t>concerns</a:t>
            </a:r>
          </a:p>
          <a:p>
            <a:r>
              <a:rPr lang="en-GB" sz="2000" dirty="0" smtClean="0">
                <a:solidFill>
                  <a:schemeClr val="accent1"/>
                </a:solidFill>
              </a:rPr>
              <a:t>The </a:t>
            </a:r>
            <a:r>
              <a:rPr lang="en-GB" sz="2000" dirty="0">
                <a:solidFill>
                  <a:schemeClr val="accent1"/>
                </a:solidFill>
              </a:rPr>
              <a:t>closure of small, local branches or reductions in opening hours.</a:t>
            </a:r>
          </a:p>
          <a:p>
            <a:pPr>
              <a:buFont typeface="Arial" panose="020B0604020202020204" pitchFamily="34" charset="0"/>
              <a:buChar char="•"/>
            </a:pPr>
            <a:r>
              <a:rPr lang="en-GB" sz="2000" dirty="0">
                <a:solidFill>
                  <a:schemeClr val="accent1"/>
                </a:solidFill>
              </a:rPr>
              <a:t>The security of online banking, specifically hacking and credit card fraud.</a:t>
            </a:r>
          </a:p>
          <a:p>
            <a:pPr>
              <a:buFont typeface="Arial" panose="020B0604020202020204" pitchFamily="34" charset="0"/>
              <a:buChar char="•"/>
            </a:pPr>
            <a:r>
              <a:rPr lang="en-GB" sz="2000" dirty="0">
                <a:solidFill>
                  <a:schemeClr val="accent1"/>
                </a:solidFill>
              </a:rPr>
              <a:t>Staffing reductions.</a:t>
            </a:r>
          </a:p>
          <a:p>
            <a:pPr>
              <a:buFont typeface="Arial" panose="020B0604020202020204" pitchFamily="34" charset="0"/>
              <a:buChar char="•"/>
            </a:pPr>
            <a:r>
              <a:rPr lang="en-GB" sz="2000" dirty="0">
                <a:solidFill>
                  <a:schemeClr val="accent1"/>
                </a:solidFill>
              </a:rPr>
              <a:t>As banking becomes increasingly reliant on technology these concerns are set to increase.</a:t>
            </a:r>
          </a:p>
          <a:p>
            <a:pPr marL="0" indent="0" algn="l" defTabSz="508000">
              <a:lnSpc>
                <a:spcPct val="104000"/>
              </a:lnSpc>
              <a:spcBef>
                <a:spcPts val="0"/>
              </a:spcBef>
              <a:spcAft>
                <a:spcPts val="0"/>
              </a:spcAft>
              <a:buFontTx/>
              <a:buNone/>
            </a:pPr>
            <a:endParaRPr lang="ko-KR" altLang="en-US" sz="1200" dirty="0" smtClean="0">
              <a:solidFill>
                <a:schemeClr val="accent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Introduction</a:t>
            </a:r>
            <a:endParaRPr lang="en-GB" dirty="0"/>
          </a:p>
        </p:txBody>
      </p:sp>
      <p:sp>
        <p:nvSpPr>
          <p:cNvPr id="5" name="Content Placeholder 4"/>
          <p:cNvSpPr>
            <a:spLocks noGrp="1"/>
          </p:cNvSpPr>
          <p:nvPr>
            <p:ph idx="1"/>
          </p:nvPr>
        </p:nvSpPr>
        <p:spPr/>
        <p:txBody>
          <a:bodyPr/>
          <a:lstStyle/>
          <a:p>
            <a:pPr marL="342900" indent="-342900" defTabSz="508000">
              <a:lnSpc>
                <a:spcPct val="129000"/>
              </a:lnSpc>
              <a:spcBef>
                <a:spcPts val="0"/>
              </a:spcBef>
              <a:spcAft>
                <a:spcPts val="0"/>
              </a:spcAft>
            </a:pPr>
            <a:r>
              <a:rPr lang="en-US" altLang="ko-KR" sz="2400" dirty="0" smtClean="0">
                <a:solidFill>
                  <a:schemeClr val="accent1"/>
                </a:solidFill>
                <a:ea typeface="굴림" charset="0"/>
              </a:rPr>
              <a:t>ICT </a:t>
            </a:r>
            <a:r>
              <a:rPr lang="en-US" altLang="ko-KR" sz="2400" dirty="0">
                <a:solidFill>
                  <a:schemeClr val="accent1"/>
                </a:solidFill>
                <a:ea typeface="굴림" charset="0"/>
              </a:rPr>
              <a:t>is used today for </a:t>
            </a:r>
            <a:r>
              <a:rPr lang="en-US" altLang="ko-KR" sz="2400" dirty="0" smtClean="0">
                <a:solidFill>
                  <a:schemeClr val="accent1"/>
                </a:solidFill>
                <a:ea typeface="굴림" charset="0"/>
              </a:rPr>
              <a:t>entertainment</a:t>
            </a:r>
          </a:p>
          <a:p>
            <a:pPr marL="342900" indent="-342900" defTabSz="508000">
              <a:lnSpc>
                <a:spcPct val="129000"/>
              </a:lnSpc>
              <a:spcBef>
                <a:spcPts val="0"/>
              </a:spcBef>
              <a:spcAft>
                <a:spcPts val="0"/>
              </a:spcAft>
            </a:pPr>
            <a:r>
              <a:rPr lang="en-US" altLang="ko-KR" sz="2400" dirty="0" smtClean="0">
                <a:solidFill>
                  <a:schemeClr val="accent1"/>
                </a:solidFill>
                <a:ea typeface="굴림" charset="0"/>
              </a:rPr>
              <a:t>It </a:t>
            </a:r>
            <a:r>
              <a:rPr lang="en-US" altLang="ko-KR" sz="2400" dirty="0">
                <a:solidFill>
                  <a:schemeClr val="accent1"/>
                </a:solidFill>
                <a:ea typeface="굴림" charset="0"/>
              </a:rPr>
              <a:t>influences how people spend their </a:t>
            </a:r>
            <a:r>
              <a:rPr lang="en-US" altLang="ko-KR" sz="2400" dirty="0" smtClean="0">
                <a:solidFill>
                  <a:schemeClr val="accent1"/>
                </a:solidFill>
                <a:ea typeface="굴림" charset="0"/>
              </a:rPr>
              <a:t>time</a:t>
            </a:r>
          </a:p>
          <a:p>
            <a:pPr marL="342900" indent="-342900" defTabSz="508000">
              <a:lnSpc>
                <a:spcPct val="129000"/>
              </a:lnSpc>
              <a:spcBef>
                <a:spcPts val="0"/>
              </a:spcBef>
              <a:spcAft>
                <a:spcPts val="0"/>
              </a:spcAft>
            </a:pPr>
            <a:r>
              <a:rPr lang="en-US" altLang="ko-KR" sz="2400" dirty="0" smtClean="0">
                <a:solidFill>
                  <a:schemeClr val="accent1"/>
                </a:solidFill>
                <a:ea typeface="굴림" charset="0"/>
              </a:rPr>
              <a:t>ICT </a:t>
            </a:r>
            <a:r>
              <a:rPr lang="en-US" altLang="ko-KR" sz="2400" dirty="0">
                <a:solidFill>
                  <a:schemeClr val="accent1"/>
                </a:solidFill>
                <a:ea typeface="굴림" charset="0"/>
              </a:rPr>
              <a:t>is used for most every day tasks: </a:t>
            </a:r>
            <a:r>
              <a:rPr lang="en-US" altLang="ko-KR" sz="2400" dirty="0" err="1">
                <a:solidFill>
                  <a:schemeClr val="accent1"/>
                </a:solidFill>
                <a:ea typeface="굴림" charset="0"/>
              </a:rPr>
              <a:t>tv</a:t>
            </a:r>
            <a:r>
              <a:rPr lang="en-US" altLang="ko-KR" sz="2400" dirty="0">
                <a:solidFill>
                  <a:schemeClr val="accent1"/>
                </a:solidFill>
                <a:ea typeface="굴림" charset="0"/>
              </a:rPr>
              <a:t>, banking, shopping</a:t>
            </a:r>
            <a:endParaRPr lang="ko-KR" altLang="en-US" sz="2400" dirty="0">
              <a:solidFill>
                <a:schemeClr val="accent1"/>
              </a:solidFill>
              <a:ea typeface="굴림" charset="0"/>
            </a:endParaRPr>
          </a:p>
          <a:p>
            <a:endParaRPr lang="en-GB" dirty="0">
              <a:solidFill>
                <a:schemeClr val="accent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 3"/>
          <p:cNvSpPr>
            <a:spLocks noGrp="1" noChangeArrowheads="1"/>
          </p:cNvSpPr>
          <p:nvPr>
            <p:ph type="title"/>
          </p:nvPr>
        </p:nvSpPr>
        <p:spPr>
          <a:prstGeom prst="rect">
            <a:avLst/>
          </a:prstGeom>
          <a:noFill/>
          <a:ln w="0" cap="flat" cmpd="sng">
            <a:noFill/>
            <a:prstDash/>
          </a:ln>
        </p:spPr>
        <p:txBody>
          <a:bodyPr wrap="square" lIns="91440" tIns="45720" rIns="91440" bIns="45720" anchor="ctr"/>
          <a:lstStyle/>
          <a:p>
            <a:pPr marL="0" indent="0" algn="ctr" defTabSz="508000">
              <a:lnSpc>
                <a:spcPct val="104000"/>
              </a:lnSpc>
              <a:spcBef>
                <a:spcPts val="0"/>
              </a:spcBef>
              <a:spcAft>
                <a:spcPts val="0"/>
              </a:spcAft>
              <a:buFontTx/>
              <a:buNone/>
            </a:pPr>
            <a:r>
              <a:rPr lang="en-US" altLang="ko-KR" sz="4400" dirty="0" smtClean="0"/>
              <a:t>Games </a:t>
            </a:r>
            <a:endParaRPr lang="ko-KR" altLang="en-US" sz="4400" dirty="0" smtClean="0"/>
          </a:p>
        </p:txBody>
      </p:sp>
      <p:sp>
        <p:nvSpPr>
          <p:cNvPr id="3" name="Rect 3"/>
          <p:cNvSpPr>
            <a:spLocks noGrp="1" noChangeArrowheads="1"/>
          </p:cNvSpPr>
          <p:nvPr>
            <p:ph idx="1"/>
          </p:nvPr>
        </p:nvSpPr>
        <p:spPr>
          <a:xfrm>
            <a:off x="755576" y="1772816"/>
            <a:ext cx="7819206" cy="4320480"/>
          </a:xfrm>
          <a:prstGeom prst="rect">
            <a:avLst/>
          </a:prstGeom>
          <a:noFill/>
          <a:ln w="0" cap="flat" cmpd="sng">
            <a:noFill/>
            <a:prstDash/>
          </a:ln>
        </p:spPr>
        <p:txBody>
          <a:bodyPr wrap="square" lIns="91440" tIns="45720" rIns="91440" bIns="45720" anchor="t">
            <a:noAutofit/>
          </a:bodyPr>
          <a:lstStyle/>
          <a:p>
            <a:pPr marL="0" indent="0" algn="l" defTabSz="508000">
              <a:lnSpc>
                <a:spcPct val="129000"/>
              </a:lnSpc>
              <a:spcBef>
                <a:spcPts val="0"/>
              </a:spcBef>
              <a:spcAft>
                <a:spcPts val="0"/>
              </a:spcAft>
              <a:buFontTx/>
              <a:buNone/>
            </a:pPr>
            <a:r>
              <a:rPr lang="en-US" altLang="ko-KR" sz="2000" dirty="0" smtClean="0">
                <a:solidFill>
                  <a:schemeClr val="accent1"/>
                </a:solidFill>
                <a:ea typeface="굴림" charset="0"/>
              </a:rPr>
              <a:t>Computer games are improving over the years</a:t>
            </a:r>
            <a:endParaRPr lang="ko-KR" altLang="en-US" sz="2000" dirty="0" smtClean="0">
              <a:solidFill>
                <a:schemeClr val="accent1"/>
              </a:solidFill>
              <a:ea typeface="굴림" charset="0"/>
            </a:endParaRPr>
          </a:p>
          <a:p>
            <a:pPr marL="0" indent="0" algn="l" defTabSz="508000">
              <a:lnSpc>
                <a:spcPct val="129000"/>
              </a:lnSpc>
              <a:spcBef>
                <a:spcPts val="0"/>
              </a:spcBef>
              <a:spcAft>
                <a:spcPts val="0"/>
              </a:spcAft>
              <a:buFontTx/>
              <a:buNone/>
            </a:pPr>
            <a:r>
              <a:rPr lang="en-US" altLang="ko-KR" sz="2000" dirty="0" smtClean="0">
                <a:solidFill>
                  <a:schemeClr val="accent1"/>
                </a:solidFill>
                <a:ea typeface="굴림" charset="0"/>
              </a:rPr>
              <a:t>Computers allow people of all ages to play games. This my vary dependant on the ages of a person. A child may play learning games, an adult may play traditional, teens more action packed/team games.</a:t>
            </a:r>
            <a:endParaRPr lang="ko-KR" altLang="en-US" sz="2000" dirty="0" smtClean="0">
              <a:solidFill>
                <a:schemeClr val="accent1"/>
              </a:solidFill>
              <a:ea typeface="굴림" charset="0"/>
            </a:endParaRPr>
          </a:p>
          <a:p>
            <a:pPr marL="0" indent="0" algn="l" defTabSz="508000">
              <a:lnSpc>
                <a:spcPct val="129000"/>
              </a:lnSpc>
              <a:spcBef>
                <a:spcPts val="0"/>
              </a:spcBef>
              <a:spcAft>
                <a:spcPts val="0"/>
              </a:spcAft>
              <a:buFontTx/>
              <a:buNone/>
            </a:pPr>
            <a:r>
              <a:rPr lang="en-US" altLang="ko-KR" sz="2000" dirty="0" smtClean="0">
                <a:solidFill>
                  <a:schemeClr val="accent1"/>
                </a:solidFill>
                <a:ea typeface="굴림" charset="0"/>
              </a:rPr>
              <a:t>Computers that are used to play games have more processing power and will need certain features</a:t>
            </a:r>
            <a:endParaRPr lang="ko-KR" altLang="en-US" sz="2000" dirty="0" smtClean="0">
              <a:solidFill>
                <a:schemeClr val="accent1"/>
              </a:solidFill>
              <a:ea typeface="굴림" charset="0"/>
            </a:endParaRPr>
          </a:p>
          <a:p>
            <a:pPr marL="254000" indent="-254000" algn="l" defTabSz="508000">
              <a:lnSpc>
                <a:spcPct val="129000"/>
              </a:lnSpc>
              <a:spcBef>
                <a:spcPts val="0"/>
              </a:spcBef>
              <a:spcAft>
                <a:spcPts val="0"/>
              </a:spcAft>
              <a:buFont typeface="Arial" pitchFamily="34" charset="0"/>
              <a:buChar char="•"/>
            </a:pPr>
            <a:r>
              <a:rPr lang="en-US" altLang="ko-KR" sz="2000" dirty="0" smtClean="0">
                <a:solidFill>
                  <a:schemeClr val="accent1"/>
                </a:solidFill>
                <a:ea typeface="굴림" charset="0"/>
              </a:rPr>
              <a:t>fast </a:t>
            </a:r>
            <a:r>
              <a:rPr lang="en-US" altLang="ko-KR" sz="2000" dirty="0" smtClean="0">
                <a:solidFill>
                  <a:schemeClr val="accent1"/>
                </a:solidFill>
                <a:ea typeface="굴림" charset="0"/>
              </a:rPr>
              <a:t>processor </a:t>
            </a:r>
            <a:endParaRPr lang="en-US" altLang="ko-KR" sz="2000" dirty="0" smtClean="0">
              <a:solidFill>
                <a:schemeClr val="accent1"/>
              </a:solidFill>
              <a:ea typeface="굴림" charset="0"/>
            </a:endParaRPr>
          </a:p>
          <a:p>
            <a:pPr marL="254000" indent="-254000" algn="l" defTabSz="508000">
              <a:lnSpc>
                <a:spcPct val="129000"/>
              </a:lnSpc>
              <a:spcBef>
                <a:spcPts val="0"/>
              </a:spcBef>
              <a:spcAft>
                <a:spcPts val="0"/>
              </a:spcAft>
              <a:buFont typeface="Arial" pitchFamily="34" charset="0"/>
              <a:buChar char="•"/>
            </a:pPr>
            <a:r>
              <a:rPr lang="en-US" altLang="ko-KR" sz="2000" dirty="0" smtClean="0">
                <a:solidFill>
                  <a:schemeClr val="accent1"/>
                </a:solidFill>
                <a:ea typeface="굴림" charset="0"/>
              </a:rPr>
              <a:t>large screen </a:t>
            </a:r>
          </a:p>
          <a:p>
            <a:pPr marL="254000" indent="-254000" algn="l" defTabSz="508000">
              <a:lnSpc>
                <a:spcPct val="129000"/>
              </a:lnSpc>
              <a:spcBef>
                <a:spcPts val="0"/>
              </a:spcBef>
              <a:spcAft>
                <a:spcPts val="0"/>
              </a:spcAft>
              <a:buFont typeface="Arial" pitchFamily="34" charset="0"/>
              <a:buChar char="•"/>
            </a:pPr>
            <a:r>
              <a:rPr lang="en-US" altLang="ko-KR" sz="2000" dirty="0" smtClean="0">
                <a:solidFill>
                  <a:schemeClr val="accent1"/>
                </a:solidFill>
                <a:ea typeface="굴림" charset="0"/>
              </a:rPr>
              <a:t>large amount of RAM </a:t>
            </a:r>
          </a:p>
          <a:p>
            <a:pPr marL="254000" indent="-254000" algn="l" defTabSz="508000">
              <a:lnSpc>
                <a:spcPct val="129000"/>
              </a:lnSpc>
              <a:spcBef>
                <a:spcPts val="0"/>
              </a:spcBef>
              <a:spcAft>
                <a:spcPts val="0"/>
              </a:spcAft>
              <a:buFont typeface="Arial" pitchFamily="34" charset="0"/>
              <a:buChar char="•"/>
            </a:pPr>
            <a:r>
              <a:rPr lang="en-US" altLang="ko-KR" sz="2000" dirty="0" smtClean="0">
                <a:solidFill>
                  <a:schemeClr val="accent1"/>
                </a:solidFill>
                <a:ea typeface="굴림" charset="0"/>
              </a:rPr>
              <a:t>high storage capacity</a:t>
            </a:r>
          </a:p>
          <a:p>
            <a:pPr marL="254000" indent="-254000" algn="l" defTabSz="508000">
              <a:lnSpc>
                <a:spcPct val="129000"/>
              </a:lnSpc>
              <a:spcBef>
                <a:spcPts val="0"/>
              </a:spcBef>
              <a:spcAft>
                <a:spcPts val="0"/>
              </a:spcAft>
              <a:buFont typeface="Arial" pitchFamily="34" charset="0"/>
              <a:buChar char="•"/>
            </a:pPr>
            <a:r>
              <a:rPr lang="en-US" altLang="ko-KR" sz="2000" dirty="0" smtClean="0">
                <a:solidFill>
                  <a:schemeClr val="accent1"/>
                </a:solidFill>
                <a:ea typeface="굴림" charset="0"/>
              </a:rPr>
              <a:t>high quality graphics and sound card </a:t>
            </a:r>
            <a:endParaRPr lang="ko-KR" altLang="en-US" sz="2000" dirty="0" smtClean="0">
              <a:solidFill>
                <a:schemeClr val="accent1"/>
              </a:solidFill>
              <a:ea typeface="굴림" charset="0"/>
            </a:endParaRPr>
          </a:p>
          <a:p>
            <a:pPr marL="0" indent="0" algn="l" defTabSz="508000">
              <a:lnSpc>
                <a:spcPct val="129000"/>
              </a:lnSpc>
              <a:spcBef>
                <a:spcPts val="0"/>
              </a:spcBef>
              <a:spcAft>
                <a:spcPts val="0"/>
              </a:spcAft>
              <a:buFontTx/>
              <a:buNone/>
            </a:pPr>
            <a:endParaRPr lang="ko-KR" altLang="en-US" sz="2000" dirty="0" smtClean="0">
              <a:solidFill>
                <a:schemeClr val="accent1"/>
              </a:solidFill>
              <a:ea typeface="굴림" charset="0"/>
            </a:endParaRPr>
          </a:p>
          <a:p>
            <a:pPr marL="0" indent="0" algn="l" defTabSz="508000">
              <a:lnSpc>
                <a:spcPct val="129000"/>
              </a:lnSpc>
              <a:spcBef>
                <a:spcPts val="0"/>
              </a:spcBef>
              <a:spcAft>
                <a:spcPts val="0"/>
              </a:spcAft>
              <a:buFontTx/>
              <a:buNone/>
            </a:pPr>
            <a:endParaRPr lang="en-US" altLang="ko-KR" sz="2000" dirty="0" smtClean="0">
              <a:solidFill>
                <a:schemeClr val="accent1"/>
              </a:solidFill>
              <a:ea typeface="굴림"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 3"/>
          <p:cNvSpPr>
            <a:spLocks noGrp="1" noChangeArrowheads="1"/>
          </p:cNvSpPr>
          <p:nvPr>
            <p:ph type="title"/>
          </p:nvPr>
        </p:nvSpPr>
        <p:spPr>
          <a:prstGeom prst="rect">
            <a:avLst/>
          </a:prstGeom>
          <a:noFill/>
          <a:ln w="0" cap="flat" cmpd="sng">
            <a:noFill/>
            <a:prstDash/>
          </a:ln>
        </p:spPr>
        <p:txBody>
          <a:bodyPr wrap="square" lIns="91440" tIns="45720" rIns="91440" bIns="45720" anchor="ctr"/>
          <a:lstStyle/>
          <a:p>
            <a:pPr marL="0" indent="0" algn="ctr" defTabSz="508000">
              <a:lnSpc>
                <a:spcPct val="104000"/>
              </a:lnSpc>
              <a:spcBef>
                <a:spcPts val="0"/>
              </a:spcBef>
              <a:spcAft>
                <a:spcPts val="0"/>
              </a:spcAft>
              <a:buFontTx/>
              <a:buNone/>
            </a:pPr>
            <a:r>
              <a:rPr lang="en-US" altLang="ko-KR" sz="4400" dirty="0" smtClean="0"/>
              <a:t>Games cont. </a:t>
            </a:r>
            <a:endParaRPr lang="ko-KR" altLang="en-US" sz="4400" dirty="0" smtClean="0"/>
          </a:p>
        </p:txBody>
      </p:sp>
      <p:sp>
        <p:nvSpPr>
          <p:cNvPr id="3" name="Rect 3"/>
          <p:cNvSpPr>
            <a:spLocks noGrp="1" noChangeArrowheads="1"/>
          </p:cNvSpPr>
          <p:nvPr>
            <p:ph idx="1"/>
          </p:nvPr>
        </p:nvSpPr>
        <p:spPr>
          <a:xfrm>
            <a:off x="755576" y="1772816"/>
            <a:ext cx="7819206" cy="4680520"/>
          </a:xfrm>
          <a:prstGeom prst="rect">
            <a:avLst/>
          </a:prstGeom>
          <a:noFill/>
          <a:ln w="0" cap="flat" cmpd="sng">
            <a:noFill/>
            <a:prstDash/>
          </a:ln>
        </p:spPr>
        <p:txBody>
          <a:bodyPr wrap="square" lIns="91440" tIns="45720" rIns="91440" bIns="45720" anchor="t">
            <a:noAutofit/>
          </a:bodyPr>
          <a:lstStyle/>
          <a:p>
            <a:pPr marL="0" indent="0" defTabSz="508000">
              <a:lnSpc>
                <a:spcPct val="129000"/>
              </a:lnSpc>
              <a:spcBef>
                <a:spcPts val="0"/>
              </a:spcBef>
              <a:spcAft>
                <a:spcPts val="0"/>
              </a:spcAft>
              <a:buNone/>
            </a:pPr>
            <a:r>
              <a:rPr lang="en-US" altLang="ko-KR" sz="1800" dirty="0">
                <a:solidFill>
                  <a:schemeClr val="accent1"/>
                </a:solidFill>
                <a:ea typeface="굴림" charset="0"/>
              </a:rPr>
              <a:t>There are many advantages to playing games on a computer </a:t>
            </a:r>
            <a:endParaRPr lang="ko-KR" altLang="en-US" sz="1800" dirty="0">
              <a:solidFill>
                <a:schemeClr val="accent1"/>
              </a:solidFill>
              <a:ea typeface="굴림" charset="0"/>
            </a:endParaRPr>
          </a:p>
          <a:p>
            <a:pPr marL="254000" indent="-254000" defTabSz="508000">
              <a:lnSpc>
                <a:spcPct val="129000"/>
              </a:lnSpc>
              <a:spcBef>
                <a:spcPts val="0"/>
              </a:spcBef>
              <a:spcAft>
                <a:spcPts val="0"/>
              </a:spcAft>
              <a:buFont typeface="Arial" panose="020B0604020202020204" pitchFamily="34" charset="0"/>
              <a:buChar char="•"/>
            </a:pPr>
            <a:r>
              <a:rPr lang="en-US" altLang="ko-KR" sz="1800" dirty="0">
                <a:solidFill>
                  <a:schemeClr val="accent1"/>
                </a:solidFill>
                <a:ea typeface="굴림" charset="0"/>
              </a:rPr>
              <a:t>younger children can learn and develop in their knowledge by playing games that are more interactive, which allows learning to be fun and encourage children to learn more </a:t>
            </a:r>
            <a:endParaRPr lang="ko-KR" altLang="en-US" sz="1800" dirty="0">
              <a:solidFill>
                <a:schemeClr val="accent1"/>
              </a:solidFill>
              <a:ea typeface="굴림" charset="0"/>
            </a:endParaRPr>
          </a:p>
          <a:p>
            <a:pPr marL="254000" indent="-254000" defTabSz="508000">
              <a:lnSpc>
                <a:spcPct val="129000"/>
              </a:lnSpc>
              <a:spcBef>
                <a:spcPts val="0"/>
              </a:spcBef>
              <a:spcAft>
                <a:spcPts val="0"/>
              </a:spcAft>
              <a:buFont typeface="Arial" panose="020B0604020202020204" pitchFamily="34" charset="0"/>
              <a:buChar char="•"/>
            </a:pPr>
            <a:r>
              <a:rPr lang="en-US" altLang="ko-KR" sz="1800" dirty="0">
                <a:solidFill>
                  <a:schemeClr val="accent1"/>
                </a:solidFill>
                <a:ea typeface="굴림" charset="0"/>
              </a:rPr>
              <a:t>can lead to a good job as a game designer or programmer</a:t>
            </a:r>
            <a:endParaRPr lang="ko-KR" altLang="en-US" sz="1800" dirty="0">
              <a:solidFill>
                <a:schemeClr val="accent1"/>
              </a:solidFill>
              <a:ea typeface="굴림" charset="0"/>
            </a:endParaRPr>
          </a:p>
          <a:p>
            <a:pPr marL="254000" indent="-254000" defTabSz="508000">
              <a:lnSpc>
                <a:spcPct val="129000"/>
              </a:lnSpc>
              <a:spcBef>
                <a:spcPts val="0"/>
              </a:spcBef>
              <a:spcAft>
                <a:spcPts val="0"/>
              </a:spcAft>
              <a:buFont typeface="Arial" panose="020B0604020202020204" pitchFamily="34" charset="0"/>
              <a:buChar char="•"/>
            </a:pPr>
            <a:r>
              <a:rPr lang="en-US" altLang="ko-KR" sz="1800" dirty="0">
                <a:solidFill>
                  <a:schemeClr val="accent1"/>
                </a:solidFill>
                <a:ea typeface="굴림" charset="0"/>
              </a:rPr>
              <a:t>team games allow interaction between other plays in a team game, which could lead to a boost in confidence, communication skills </a:t>
            </a:r>
            <a:r>
              <a:rPr lang="en-US" altLang="ko-KR" sz="1800" dirty="0" smtClean="0">
                <a:solidFill>
                  <a:schemeClr val="accent1"/>
                </a:solidFill>
                <a:ea typeface="굴림" charset="0"/>
              </a:rPr>
              <a:t>etc.</a:t>
            </a:r>
            <a:endParaRPr lang="en-US" altLang="ko-KR" sz="1800" dirty="0">
              <a:solidFill>
                <a:schemeClr val="accent1"/>
              </a:solidFill>
              <a:ea typeface="굴림" charset="0"/>
            </a:endParaRPr>
          </a:p>
          <a:p>
            <a:pPr marL="0" indent="0" defTabSz="508000">
              <a:lnSpc>
                <a:spcPct val="129000"/>
              </a:lnSpc>
              <a:spcBef>
                <a:spcPts val="0"/>
              </a:spcBef>
              <a:spcAft>
                <a:spcPts val="0"/>
              </a:spcAft>
              <a:buNone/>
            </a:pPr>
            <a:endParaRPr lang="ko-KR" altLang="en-US" sz="1800" dirty="0">
              <a:solidFill>
                <a:schemeClr val="accent1"/>
              </a:solidFill>
              <a:ea typeface="굴림" charset="0"/>
            </a:endParaRPr>
          </a:p>
          <a:p>
            <a:pPr marL="0" indent="0" defTabSz="508000">
              <a:lnSpc>
                <a:spcPct val="129000"/>
              </a:lnSpc>
              <a:spcBef>
                <a:spcPts val="0"/>
              </a:spcBef>
              <a:spcAft>
                <a:spcPts val="0"/>
              </a:spcAft>
              <a:buNone/>
            </a:pPr>
            <a:r>
              <a:rPr lang="en-US" altLang="ko-KR" sz="1800" dirty="0">
                <a:solidFill>
                  <a:schemeClr val="accent1"/>
                </a:solidFill>
                <a:ea typeface="굴림" charset="0"/>
              </a:rPr>
              <a:t>However playing computer games have disadvantages</a:t>
            </a:r>
            <a:endParaRPr lang="ko-KR" altLang="en-US" sz="1800" dirty="0">
              <a:solidFill>
                <a:schemeClr val="accent1"/>
              </a:solidFill>
              <a:ea typeface="굴림" charset="0"/>
            </a:endParaRPr>
          </a:p>
          <a:p>
            <a:pPr marL="254000" indent="-254000" defTabSz="508000">
              <a:lnSpc>
                <a:spcPct val="129000"/>
              </a:lnSpc>
              <a:spcBef>
                <a:spcPts val="0"/>
              </a:spcBef>
              <a:spcAft>
                <a:spcPts val="0"/>
              </a:spcAft>
              <a:buFont typeface="Arial" panose="020B0604020202020204" pitchFamily="34" charset="0"/>
              <a:buChar char="•"/>
            </a:pPr>
            <a:r>
              <a:rPr lang="en-US" altLang="ko-KR" sz="1800" dirty="0">
                <a:solidFill>
                  <a:schemeClr val="accent1"/>
                </a:solidFill>
                <a:ea typeface="굴림" charset="0"/>
              </a:rPr>
              <a:t>can be addictive </a:t>
            </a:r>
            <a:endParaRPr lang="ko-KR" altLang="en-US" sz="1800" dirty="0">
              <a:solidFill>
                <a:schemeClr val="accent1"/>
              </a:solidFill>
              <a:ea typeface="굴림" charset="0"/>
            </a:endParaRPr>
          </a:p>
          <a:p>
            <a:pPr marL="254000" indent="-254000" defTabSz="508000">
              <a:lnSpc>
                <a:spcPct val="129000"/>
              </a:lnSpc>
              <a:spcBef>
                <a:spcPts val="0"/>
              </a:spcBef>
              <a:spcAft>
                <a:spcPts val="0"/>
              </a:spcAft>
              <a:buFont typeface="Arial" panose="020B0604020202020204" pitchFamily="34" charset="0"/>
              <a:buChar char="•"/>
            </a:pPr>
            <a:r>
              <a:rPr lang="en-US" altLang="ko-KR" sz="1800" dirty="0">
                <a:solidFill>
                  <a:schemeClr val="accent1"/>
                </a:solidFill>
                <a:ea typeface="굴림" charset="0"/>
              </a:rPr>
              <a:t>health problems: RSI, obesity, </a:t>
            </a:r>
            <a:r>
              <a:rPr lang="en-US" altLang="ko-KR" sz="1800" dirty="0" smtClean="0">
                <a:solidFill>
                  <a:schemeClr val="accent1"/>
                </a:solidFill>
                <a:ea typeface="굴림" charset="0"/>
              </a:rPr>
              <a:t>incorrect </a:t>
            </a:r>
            <a:r>
              <a:rPr lang="en-US" altLang="ko-KR" sz="1800" dirty="0">
                <a:solidFill>
                  <a:schemeClr val="accent1"/>
                </a:solidFill>
                <a:ea typeface="굴림" charset="0"/>
              </a:rPr>
              <a:t>posture, antisocial </a:t>
            </a:r>
            <a:endParaRPr lang="ko-KR" altLang="en-US" sz="1800" dirty="0">
              <a:solidFill>
                <a:schemeClr val="accent1"/>
              </a:solidFill>
              <a:ea typeface="굴림" charset="0"/>
            </a:endParaRPr>
          </a:p>
          <a:p>
            <a:pPr marL="254000" indent="-254000" defTabSz="508000">
              <a:lnSpc>
                <a:spcPct val="129000"/>
              </a:lnSpc>
              <a:spcBef>
                <a:spcPts val="0"/>
              </a:spcBef>
              <a:spcAft>
                <a:spcPts val="0"/>
              </a:spcAft>
              <a:buFont typeface="Arial" panose="020B0604020202020204" pitchFamily="34" charset="0"/>
              <a:buChar char="•"/>
            </a:pPr>
            <a:r>
              <a:rPr lang="en-US" altLang="ko-KR" sz="1800" dirty="0">
                <a:solidFill>
                  <a:schemeClr val="accent1"/>
                </a:solidFill>
                <a:ea typeface="굴림" charset="0"/>
              </a:rPr>
              <a:t>some games contain a high level of violence,  some people think this is the reason for the violent </a:t>
            </a:r>
            <a:r>
              <a:rPr lang="en-US" altLang="ko-KR" sz="1800" dirty="0" err="1">
                <a:solidFill>
                  <a:schemeClr val="accent1"/>
                </a:solidFill>
                <a:ea typeface="굴림" charset="0"/>
              </a:rPr>
              <a:t>behaviour</a:t>
            </a:r>
            <a:r>
              <a:rPr lang="en-US" altLang="ko-KR" sz="1800" dirty="0">
                <a:solidFill>
                  <a:schemeClr val="accent1"/>
                </a:solidFill>
                <a:ea typeface="굴림" charset="0"/>
              </a:rPr>
              <a:t> of some teenagers</a:t>
            </a:r>
            <a:endParaRPr lang="ko-KR" altLang="en-US" sz="1800" dirty="0">
              <a:solidFill>
                <a:schemeClr val="accent1"/>
              </a:solidFill>
              <a:ea typeface="굴림" charset="0"/>
            </a:endParaRPr>
          </a:p>
          <a:p>
            <a:pPr marL="0" indent="0" algn="l" defTabSz="508000">
              <a:lnSpc>
                <a:spcPct val="129000"/>
              </a:lnSpc>
              <a:spcBef>
                <a:spcPts val="0"/>
              </a:spcBef>
              <a:spcAft>
                <a:spcPts val="0"/>
              </a:spcAft>
              <a:buFontTx/>
              <a:buNone/>
            </a:pPr>
            <a:endParaRPr lang="en-US" altLang="ko-KR" sz="1800" dirty="0" smtClean="0">
              <a:solidFill>
                <a:schemeClr val="accent1"/>
              </a:solidFill>
              <a:ea typeface="굴림" charset="0"/>
            </a:endParaRPr>
          </a:p>
        </p:txBody>
      </p:sp>
    </p:spTree>
    <p:extLst>
      <p:ext uri="{BB962C8B-B14F-4D97-AF65-F5344CB8AC3E}">
        <p14:creationId xmlns:p14="http://schemas.microsoft.com/office/powerpoint/2010/main" val="1773688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 3"/>
          <p:cNvSpPr>
            <a:spLocks noGrp="1" noChangeArrowheads="1"/>
          </p:cNvSpPr>
          <p:nvPr>
            <p:ph type="title"/>
          </p:nvPr>
        </p:nvSpPr>
        <p:spPr>
          <a:xfrm>
            <a:off x="457200" y="274320"/>
            <a:ext cx="8229600" cy="1144905"/>
          </a:xfrm>
          <a:prstGeom prst="rect">
            <a:avLst/>
          </a:prstGeom>
          <a:noFill/>
          <a:ln w="0" cap="flat" cmpd="sng">
            <a:noFill/>
            <a:prstDash/>
          </a:ln>
        </p:spPr>
        <p:txBody>
          <a:bodyPr wrap="square" lIns="91440" tIns="45720" rIns="91440" bIns="45720" anchor="ctr"/>
          <a:lstStyle/>
          <a:p>
            <a:pPr marL="0" indent="0" algn="ctr" defTabSz="508000">
              <a:lnSpc>
                <a:spcPct val="104000"/>
              </a:lnSpc>
              <a:spcBef>
                <a:spcPts val="0"/>
              </a:spcBef>
              <a:spcAft>
                <a:spcPts val="0"/>
              </a:spcAft>
              <a:buFontTx/>
              <a:buNone/>
            </a:pPr>
            <a:r>
              <a:rPr lang="en-US" altLang="ko-KR" sz="4300" dirty="0" smtClean="0"/>
              <a:t>Photography</a:t>
            </a:r>
            <a:endParaRPr lang="ko-KR" altLang="en-US" sz="4300" dirty="0" smtClean="0"/>
          </a:p>
        </p:txBody>
      </p:sp>
      <p:sp>
        <p:nvSpPr>
          <p:cNvPr id="2" name="Rect 3"/>
          <p:cNvSpPr>
            <a:spLocks noGrp="1" noChangeArrowheads="1"/>
          </p:cNvSpPr>
          <p:nvPr>
            <p:ph idx="1"/>
          </p:nvPr>
        </p:nvSpPr>
        <p:spPr>
          <a:xfrm>
            <a:off x="457200" y="1600834"/>
            <a:ext cx="8229600" cy="4852501"/>
          </a:xfrm>
          <a:prstGeom prst="rect">
            <a:avLst/>
          </a:prstGeom>
          <a:noFill/>
          <a:ln w="0" cap="flat" cmpd="sng">
            <a:noFill/>
            <a:prstDash/>
          </a:ln>
        </p:spPr>
        <p:txBody>
          <a:bodyPr wrap="square" lIns="91440" tIns="45720" rIns="91440" bIns="45720" anchor="t">
            <a:noAutofit/>
          </a:bodyPr>
          <a:lstStyle/>
          <a:p>
            <a:pPr marL="0" indent="0" algn="l" defTabSz="508000">
              <a:lnSpc>
                <a:spcPct val="129000"/>
              </a:lnSpc>
              <a:spcBef>
                <a:spcPts val="0"/>
              </a:spcBef>
              <a:spcAft>
                <a:spcPts val="0"/>
              </a:spcAft>
              <a:buFontTx/>
              <a:buNone/>
            </a:pPr>
            <a:endParaRPr lang="ko-KR" altLang="en-US" sz="2000" dirty="0" smtClean="0">
              <a:solidFill>
                <a:schemeClr val="accent1"/>
              </a:solidFill>
              <a:ea typeface="굴림" charset="0"/>
            </a:endParaRPr>
          </a:p>
          <a:p>
            <a:pPr marL="0" indent="0" algn="l" defTabSz="508000">
              <a:lnSpc>
                <a:spcPct val="129000"/>
              </a:lnSpc>
              <a:spcBef>
                <a:spcPts val="0"/>
              </a:spcBef>
              <a:spcAft>
                <a:spcPts val="0"/>
              </a:spcAft>
              <a:buFontTx/>
              <a:buNone/>
            </a:pPr>
            <a:r>
              <a:rPr lang="en-US" altLang="ko-KR" sz="2000" dirty="0" smtClean="0">
                <a:solidFill>
                  <a:schemeClr val="accent1"/>
                </a:solidFill>
                <a:ea typeface="굴림" charset="0"/>
              </a:rPr>
              <a:t>Computer software which allow people to edit images they have found online or taken themselves.  </a:t>
            </a:r>
            <a:endParaRPr lang="ko-KR" altLang="en-US" sz="2000" dirty="0" smtClean="0">
              <a:solidFill>
                <a:schemeClr val="accent1"/>
              </a:solidFill>
              <a:ea typeface="굴림" charset="0"/>
            </a:endParaRPr>
          </a:p>
          <a:p>
            <a:pPr marL="0" indent="0" algn="l" defTabSz="508000">
              <a:lnSpc>
                <a:spcPct val="129000"/>
              </a:lnSpc>
              <a:spcBef>
                <a:spcPts val="0"/>
              </a:spcBef>
              <a:spcAft>
                <a:spcPts val="0"/>
              </a:spcAft>
              <a:buFontTx/>
              <a:buNone/>
            </a:pPr>
            <a:r>
              <a:rPr lang="en-US" altLang="ko-KR" sz="2000" dirty="0" smtClean="0">
                <a:solidFill>
                  <a:schemeClr val="accent1"/>
                </a:solidFill>
                <a:ea typeface="굴림" charset="0"/>
              </a:rPr>
              <a:t>Most people own a phone or digital camera which allows people to transfer,  edit and send images much easier. </a:t>
            </a:r>
            <a:endParaRPr lang="ko-KR" altLang="en-US" sz="2000" dirty="0" smtClean="0">
              <a:solidFill>
                <a:schemeClr val="accent1"/>
              </a:solidFill>
              <a:ea typeface="굴림" charset="0"/>
            </a:endParaRPr>
          </a:p>
          <a:p>
            <a:pPr marL="0" indent="0" algn="l" defTabSz="508000">
              <a:lnSpc>
                <a:spcPct val="129000"/>
              </a:lnSpc>
              <a:spcBef>
                <a:spcPts val="0"/>
              </a:spcBef>
              <a:spcAft>
                <a:spcPts val="0"/>
              </a:spcAft>
              <a:buFontTx/>
              <a:buNone/>
            </a:pPr>
            <a:r>
              <a:rPr lang="en-US" altLang="ko-KR" sz="2000" dirty="0" smtClean="0">
                <a:solidFill>
                  <a:schemeClr val="accent1"/>
                </a:solidFill>
                <a:ea typeface="굴림" charset="0"/>
              </a:rPr>
              <a:t>ICT </a:t>
            </a:r>
            <a:r>
              <a:rPr lang="en-US" altLang="ko-KR" sz="2000" dirty="0" smtClean="0">
                <a:solidFill>
                  <a:schemeClr val="accent1"/>
                </a:solidFill>
                <a:ea typeface="굴림" charset="0"/>
              </a:rPr>
              <a:t>allows a flexibility of the many different ways you can show and share images. </a:t>
            </a:r>
            <a:endParaRPr lang="ko-KR" altLang="en-US" sz="2000" dirty="0" smtClean="0">
              <a:solidFill>
                <a:schemeClr val="accent1"/>
              </a:solidFill>
              <a:ea typeface="굴림" charset="0"/>
            </a:endParaRPr>
          </a:p>
          <a:p>
            <a:pPr marL="0" indent="0" algn="l" defTabSz="508000">
              <a:lnSpc>
                <a:spcPct val="129000"/>
              </a:lnSpc>
              <a:spcBef>
                <a:spcPts val="0"/>
              </a:spcBef>
              <a:spcAft>
                <a:spcPts val="0"/>
              </a:spcAft>
              <a:buFontTx/>
              <a:buNone/>
            </a:pPr>
            <a:endParaRPr lang="en-US" altLang="ko-KR" sz="2000" dirty="0" smtClean="0">
              <a:solidFill>
                <a:schemeClr val="accent1"/>
              </a:solidFill>
            </a:endParaRPr>
          </a:p>
          <a:p>
            <a:pPr marL="0" indent="0" algn="l" defTabSz="508000">
              <a:lnSpc>
                <a:spcPct val="129000"/>
              </a:lnSpc>
              <a:spcBef>
                <a:spcPts val="0"/>
              </a:spcBef>
              <a:spcAft>
                <a:spcPts val="0"/>
              </a:spcAft>
              <a:buFontTx/>
              <a:buNone/>
            </a:pPr>
            <a:r>
              <a:rPr lang="en-US" altLang="ko-KR" sz="2000" dirty="0" smtClean="0">
                <a:solidFill>
                  <a:schemeClr val="accent1"/>
                </a:solidFill>
              </a:rPr>
              <a:t>Photos may be shared via social </a:t>
            </a:r>
            <a:r>
              <a:rPr lang="en-US" altLang="ko-KR" sz="2000" dirty="0" smtClean="0">
                <a:solidFill>
                  <a:schemeClr val="accent1"/>
                </a:solidFill>
              </a:rPr>
              <a:t>media </a:t>
            </a:r>
            <a:r>
              <a:rPr lang="en-US" altLang="ko-KR" sz="2000" dirty="0" smtClean="0">
                <a:solidFill>
                  <a:schemeClr val="accent1"/>
                </a:solidFill>
              </a:rPr>
              <a:t>sites, these images can easily be shared and also allows people to have their own copy of the photo as they can download it straight from the Internet </a:t>
            </a:r>
            <a:r>
              <a:rPr lang="en-US" altLang="ko-KR" sz="2000" dirty="0" smtClean="0">
                <a:solidFill>
                  <a:schemeClr val="accent1"/>
                </a:solidFill>
              </a:rPr>
              <a:t>which </a:t>
            </a:r>
            <a:r>
              <a:rPr lang="en-US" altLang="ko-KR" sz="2000" dirty="0" smtClean="0">
                <a:solidFill>
                  <a:schemeClr val="accent1"/>
                </a:solidFill>
              </a:rPr>
              <a:t>is less costly than printing the photo out and sending it to a person.</a:t>
            </a:r>
            <a:endParaRPr lang="ko-KR" altLang="en-US" sz="2000" dirty="0" smtClean="0">
              <a:solidFill>
                <a:schemeClr val="accent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 3"/>
          <p:cNvSpPr>
            <a:spLocks noGrp="1" noChangeArrowheads="1"/>
          </p:cNvSpPr>
          <p:nvPr>
            <p:ph type="title"/>
          </p:nvPr>
        </p:nvSpPr>
        <p:spPr>
          <a:xfrm>
            <a:off x="457200" y="274320"/>
            <a:ext cx="8229600" cy="1144905"/>
          </a:xfrm>
          <a:prstGeom prst="rect">
            <a:avLst/>
          </a:prstGeom>
          <a:noFill/>
          <a:ln w="0" cap="flat" cmpd="sng">
            <a:noFill/>
            <a:prstDash/>
          </a:ln>
        </p:spPr>
        <p:txBody>
          <a:bodyPr wrap="square" lIns="91440" tIns="45720" rIns="91440" bIns="45720" anchor="ctr"/>
          <a:lstStyle/>
          <a:p>
            <a:pPr marL="0" indent="0" algn="ctr" defTabSz="508000">
              <a:lnSpc>
                <a:spcPct val="104000"/>
              </a:lnSpc>
              <a:spcBef>
                <a:spcPts val="0"/>
              </a:spcBef>
              <a:spcAft>
                <a:spcPts val="0"/>
              </a:spcAft>
              <a:buFontTx/>
              <a:buNone/>
            </a:pPr>
            <a:r>
              <a:rPr lang="en-US" altLang="ko-KR" sz="4300" dirty="0" smtClean="0"/>
              <a:t>Music downloads</a:t>
            </a:r>
            <a:endParaRPr lang="ko-KR" altLang="en-US" sz="4300" dirty="0" smtClean="0"/>
          </a:p>
        </p:txBody>
      </p:sp>
      <p:sp>
        <p:nvSpPr>
          <p:cNvPr id="2" name="Rect 3"/>
          <p:cNvSpPr>
            <a:spLocks noGrp="1" noChangeArrowheads="1"/>
          </p:cNvSpPr>
          <p:nvPr>
            <p:ph idx="1"/>
          </p:nvPr>
        </p:nvSpPr>
        <p:spPr>
          <a:xfrm>
            <a:off x="457200" y="1600835"/>
            <a:ext cx="8229600" cy="4526280"/>
          </a:xfrm>
          <a:prstGeom prst="rect">
            <a:avLst/>
          </a:prstGeom>
          <a:noFill/>
          <a:ln w="0" cap="flat" cmpd="sng">
            <a:noFill/>
            <a:prstDash/>
          </a:ln>
        </p:spPr>
        <p:txBody>
          <a:bodyPr wrap="square" lIns="91440" tIns="45720" rIns="91440" bIns="45720" anchor="t">
            <a:normAutofit/>
          </a:bodyPr>
          <a:lstStyle/>
          <a:p>
            <a:pPr marL="0" indent="0" algn="l" defTabSz="508000">
              <a:lnSpc>
                <a:spcPct val="129000"/>
              </a:lnSpc>
              <a:spcBef>
                <a:spcPts val="0"/>
              </a:spcBef>
              <a:spcAft>
                <a:spcPts val="0"/>
              </a:spcAft>
              <a:buFontTx/>
              <a:buNone/>
            </a:pPr>
            <a:r>
              <a:rPr lang="en-US" altLang="ko-KR" sz="2000" dirty="0" smtClean="0">
                <a:solidFill>
                  <a:schemeClr val="accent1"/>
                </a:solidFill>
                <a:ea typeface="굴림" charset="0"/>
              </a:rPr>
              <a:t>Today music can be purchased and </a:t>
            </a:r>
            <a:r>
              <a:rPr lang="en-US" altLang="ko-KR" sz="2000" dirty="0" smtClean="0">
                <a:solidFill>
                  <a:schemeClr val="accent1"/>
                </a:solidFill>
                <a:ea typeface="굴림" charset="0"/>
              </a:rPr>
              <a:t>downloaded </a:t>
            </a:r>
            <a:r>
              <a:rPr lang="en-US" altLang="ko-KR" sz="2000" dirty="0" smtClean="0">
                <a:solidFill>
                  <a:schemeClr val="accent1"/>
                </a:solidFill>
                <a:ea typeface="굴림" charset="0"/>
              </a:rPr>
              <a:t>online,  instead of going to the shop and buying a CD</a:t>
            </a:r>
            <a:endParaRPr lang="ko-KR" altLang="en-US" sz="2000" dirty="0" smtClean="0">
              <a:solidFill>
                <a:schemeClr val="accent1"/>
              </a:solidFill>
              <a:ea typeface="굴림" charset="0"/>
            </a:endParaRPr>
          </a:p>
          <a:p>
            <a:pPr marL="0" indent="0" algn="l" defTabSz="508000">
              <a:lnSpc>
                <a:spcPct val="129000"/>
              </a:lnSpc>
              <a:spcBef>
                <a:spcPts val="0"/>
              </a:spcBef>
              <a:spcAft>
                <a:spcPts val="0"/>
              </a:spcAft>
              <a:buFontTx/>
              <a:buNone/>
            </a:pPr>
            <a:r>
              <a:rPr lang="en-US" altLang="ko-KR" sz="2000" dirty="0" smtClean="0">
                <a:solidFill>
                  <a:schemeClr val="accent1"/>
                </a:solidFill>
                <a:ea typeface="굴림" charset="0"/>
              </a:rPr>
              <a:t>Advantages</a:t>
            </a:r>
          </a:p>
          <a:p>
            <a:pPr marL="342900" indent="-342900" defTabSz="508000">
              <a:lnSpc>
                <a:spcPct val="129000"/>
              </a:lnSpc>
              <a:spcBef>
                <a:spcPts val="0"/>
              </a:spcBef>
              <a:spcAft>
                <a:spcPts val="0"/>
              </a:spcAft>
            </a:pPr>
            <a:r>
              <a:rPr lang="en-US" altLang="ko-KR" sz="2000" dirty="0" smtClean="0">
                <a:solidFill>
                  <a:schemeClr val="accent1"/>
                </a:solidFill>
                <a:ea typeface="굴림" charset="0"/>
              </a:rPr>
              <a:t>instead </a:t>
            </a:r>
            <a:r>
              <a:rPr lang="en-US" altLang="ko-KR" sz="2000" dirty="0" smtClean="0">
                <a:solidFill>
                  <a:schemeClr val="accent1"/>
                </a:solidFill>
                <a:ea typeface="굴림" charset="0"/>
              </a:rPr>
              <a:t>of buying </a:t>
            </a:r>
            <a:r>
              <a:rPr lang="en-US" altLang="ko-KR" sz="2000" dirty="0" smtClean="0">
                <a:solidFill>
                  <a:schemeClr val="accent1"/>
                </a:solidFill>
                <a:ea typeface="굴림" charset="0"/>
              </a:rPr>
              <a:t>an album </a:t>
            </a:r>
            <a:r>
              <a:rPr lang="en-US" altLang="ko-KR" sz="2000" dirty="0" smtClean="0">
                <a:solidFill>
                  <a:schemeClr val="accent1"/>
                </a:solidFill>
                <a:ea typeface="굴림" charset="0"/>
              </a:rPr>
              <a:t>you can download the songs you </a:t>
            </a:r>
            <a:r>
              <a:rPr lang="en-US" altLang="ko-KR" sz="2000" dirty="0" smtClean="0">
                <a:solidFill>
                  <a:schemeClr val="accent1"/>
                </a:solidFill>
                <a:ea typeface="굴림" charset="0"/>
              </a:rPr>
              <a:t>like</a:t>
            </a:r>
          </a:p>
          <a:p>
            <a:pPr marL="342900" indent="-342900" defTabSz="508000">
              <a:lnSpc>
                <a:spcPct val="129000"/>
              </a:lnSpc>
              <a:spcBef>
                <a:spcPts val="0"/>
              </a:spcBef>
              <a:spcAft>
                <a:spcPts val="0"/>
              </a:spcAft>
            </a:pPr>
            <a:r>
              <a:rPr lang="en-US" altLang="ko-KR" sz="2000" dirty="0" smtClean="0">
                <a:solidFill>
                  <a:schemeClr val="accent1"/>
                </a:solidFill>
                <a:ea typeface="굴림" charset="0"/>
              </a:rPr>
              <a:t>allows </a:t>
            </a:r>
            <a:r>
              <a:rPr lang="en-US" altLang="ko-KR" sz="2000" dirty="0" smtClean="0">
                <a:solidFill>
                  <a:schemeClr val="accent1"/>
                </a:solidFill>
                <a:ea typeface="굴림" charset="0"/>
              </a:rPr>
              <a:t>an easy replacement to any songs that my have been </a:t>
            </a:r>
            <a:r>
              <a:rPr lang="en-US" altLang="ko-KR" sz="2000" dirty="0" smtClean="0">
                <a:solidFill>
                  <a:schemeClr val="accent1"/>
                </a:solidFill>
                <a:ea typeface="굴림" charset="0"/>
              </a:rPr>
              <a:t>erased</a:t>
            </a:r>
          </a:p>
          <a:p>
            <a:pPr marL="342900" indent="-342900" defTabSz="508000">
              <a:lnSpc>
                <a:spcPct val="129000"/>
              </a:lnSpc>
              <a:spcBef>
                <a:spcPts val="0"/>
              </a:spcBef>
              <a:spcAft>
                <a:spcPts val="0"/>
              </a:spcAft>
            </a:pPr>
            <a:r>
              <a:rPr lang="en-US" altLang="ko-KR" sz="2000" dirty="0" smtClean="0">
                <a:solidFill>
                  <a:schemeClr val="accent1"/>
                </a:solidFill>
                <a:ea typeface="굴림" charset="0"/>
              </a:rPr>
              <a:t>load </a:t>
            </a:r>
            <a:r>
              <a:rPr lang="en-US" altLang="ko-KR" sz="2000" dirty="0" smtClean="0">
                <a:solidFill>
                  <a:schemeClr val="accent1"/>
                </a:solidFill>
                <a:ea typeface="굴림" charset="0"/>
              </a:rPr>
              <a:t>onto portable players i.e. iPods etc</a:t>
            </a:r>
            <a:endParaRPr lang="ko-KR" altLang="en-US" sz="2000" dirty="0" smtClean="0">
              <a:solidFill>
                <a:schemeClr val="accent1"/>
              </a:solidFill>
              <a:ea typeface="굴림" charset="0"/>
            </a:endParaRPr>
          </a:p>
          <a:p>
            <a:pPr marL="0" indent="0" algn="l" defTabSz="508000">
              <a:lnSpc>
                <a:spcPct val="129000"/>
              </a:lnSpc>
              <a:spcBef>
                <a:spcPts val="0"/>
              </a:spcBef>
              <a:spcAft>
                <a:spcPts val="0"/>
              </a:spcAft>
              <a:buFontTx/>
              <a:buNone/>
            </a:pPr>
            <a:endParaRPr lang="ko-KR" altLang="en-US" sz="2000" dirty="0" smtClean="0">
              <a:solidFill>
                <a:schemeClr val="accent1"/>
              </a:solidFill>
            </a:endParaRPr>
          </a:p>
          <a:p>
            <a:pPr marL="0" indent="0" algn="l" defTabSz="508000">
              <a:lnSpc>
                <a:spcPct val="129000"/>
              </a:lnSpc>
              <a:spcBef>
                <a:spcPts val="0"/>
              </a:spcBef>
              <a:spcAft>
                <a:spcPts val="0"/>
              </a:spcAft>
              <a:buFontTx/>
              <a:buNone/>
            </a:pPr>
            <a:r>
              <a:rPr lang="en-US" altLang="ko-KR" sz="2000" dirty="0" smtClean="0">
                <a:solidFill>
                  <a:schemeClr val="accent1"/>
                </a:solidFill>
              </a:rPr>
              <a:t>Disadvantages/problems</a:t>
            </a:r>
          </a:p>
          <a:p>
            <a:pPr marL="342900" indent="-342900" defTabSz="508000">
              <a:lnSpc>
                <a:spcPct val="129000"/>
              </a:lnSpc>
              <a:spcBef>
                <a:spcPts val="0"/>
              </a:spcBef>
              <a:spcAft>
                <a:spcPts val="0"/>
              </a:spcAft>
            </a:pPr>
            <a:r>
              <a:rPr lang="en-US" altLang="ko-KR" sz="2000" dirty="0" smtClean="0">
                <a:solidFill>
                  <a:schemeClr val="accent1"/>
                </a:solidFill>
              </a:rPr>
              <a:t>people </a:t>
            </a:r>
            <a:r>
              <a:rPr lang="en-US" altLang="ko-KR" sz="2000" dirty="0" smtClean="0">
                <a:solidFill>
                  <a:schemeClr val="accent1"/>
                </a:solidFill>
              </a:rPr>
              <a:t>will download music illegally to avoid </a:t>
            </a:r>
            <a:r>
              <a:rPr lang="en-US" altLang="ko-KR" sz="2000" dirty="0" smtClean="0">
                <a:solidFill>
                  <a:schemeClr val="accent1"/>
                </a:solidFill>
              </a:rPr>
              <a:t>paying</a:t>
            </a:r>
          </a:p>
          <a:p>
            <a:pPr marL="342900" indent="-342900" defTabSz="508000">
              <a:lnSpc>
                <a:spcPct val="129000"/>
              </a:lnSpc>
              <a:spcBef>
                <a:spcPts val="0"/>
              </a:spcBef>
              <a:spcAft>
                <a:spcPts val="0"/>
              </a:spcAft>
            </a:pPr>
            <a:r>
              <a:rPr lang="en-US" altLang="ko-KR" sz="2000" dirty="0" smtClean="0">
                <a:solidFill>
                  <a:schemeClr val="accent1"/>
                </a:solidFill>
              </a:rPr>
              <a:t>by </a:t>
            </a:r>
            <a:r>
              <a:rPr lang="en-US" altLang="ko-KR" sz="2000" dirty="0" smtClean="0">
                <a:solidFill>
                  <a:schemeClr val="accent1"/>
                </a:solidFill>
              </a:rPr>
              <a:t>downloading albums people can copy and sell them for a cheaper </a:t>
            </a:r>
            <a:r>
              <a:rPr lang="en-US" altLang="ko-KR" sz="2000" dirty="0" smtClean="0">
                <a:solidFill>
                  <a:schemeClr val="accent1"/>
                </a:solidFill>
              </a:rPr>
              <a:t>price</a:t>
            </a:r>
          </a:p>
          <a:p>
            <a:pPr marL="342900" indent="-342900" defTabSz="508000">
              <a:lnSpc>
                <a:spcPct val="129000"/>
              </a:lnSpc>
              <a:spcBef>
                <a:spcPts val="0"/>
              </a:spcBef>
              <a:spcAft>
                <a:spcPts val="0"/>
              </a:spcAft>
            </a:pPr>
            <a:r>
              <a:rPr lang="en-US" altLang="ko-KR" sz="2000" dirty="0" smtClean="0">
                <a:solidFill>
                  <a:schemeClr val="accent1"/>
                </a:solidFill>
              </a:rPr>
              <a:t>certain </a:t>
            </a:r>
            <a:r>
              <a:rPr lang="en-US" altLang="ko-KR" sz="2000" dirty="0" smtClean="0">
                <a:solidFill>
                  <a:schemeClr val="accent1"/>
                </a:solidFill>
              </a:rPr>
              <a:t>download software or sites may contain viruses </a:t>
            </a:r>
            <a:endParaRPr lang="ko-KR" altLang="en-US" sz="2000" dirty="0" smtClean="0">
              <a:solidFill>
                <a:schemeClr val="accent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 3"/>
          <p:cNvSpPr>
            <a:spLocks noGrp="1" noChangeArrowheads="1"/>
          </p:cNvSpPr>
          <p:nvPr>
            <p:ph type="title"/>
          </p:nvPr>
        </p:nvSpPr>
        <p:spPr>
          <a:xfrm>
            <a:off x="457200" y="274320"/>
            <a:ext cx="8229600" cy="1144905"/>
          </a:xfrm>
          <a:prstGeom prst="rect">
            <a:avLst/>
          </a:prstGeom>
          <a:noFill/>
          <a:ln w="0" cap="flat" cmpd="sng">
            <a:noFill/>
            <a:prstDash/>
          </a:ln>
        </p:spPr>
        <p:txBody>
          <a:bodyPr wrap="square" lIns="91440" tIns="45720" rIns="91440" bIns="45720" anchor="ctr"/>
          <a:lstStyle/>
          <a:p>
            <a:pPr marL="0" indent="0" algn="ctr" defTabSz="508000">
              <a:lnSpc>
                <a:spcPct val="104000"/>
              </a:lnSpc>
              <a:spcBef>
                <a:spcPts val="0"/>
              </a:spcBef>
              <a:spcAft>
                <a:spcPts val="0"/>
              </a:spcAft>
              <a:buFontTx/>
              <a:buNone/>
            </a:pPr>
            <a:r>
              <a:rPr lang="en-US" altLang="ko-KR" sz="4300" dirty="0" smtClean="0"/>
              <a:t>Pay-to-view services </a:t>
            </a:r>
            <a:endParaRPr lang="ko-KR" altLang="en-US" sz="4300" dirty="0" smtClean="0"/>
          </a:p>
        </p:txBody>
      </p:sp>
      <p:sp>
        <p:nvSpPr>
          <p:cNvPr id="2" name="Rect 3"/>
          <p:cNvSpPr>
            <a:spLocks noGrp="1" noChangeArrowheads="1"/>
          </p:cNvSpPr>
          <p:nvPr>
            <p:ph idx="1"/>
          </p:nvPr>
        </p:nvSpPr>
        <p:spPr>
          <a:xfrm>
            <a:off x="457200" y="1600835"/>
            <a:ext cx="8229600" cy="4526280"/>
          </a:xfrm>
          <a:prstGeom prst="rect">
            <a:avLst/>
          </a:prstGeom>
          <a:noFill/>
          <a:ln w="0" cap="flat" cmpd="sng">
            <a:noFill/>
            <a:prstDash/>
          </a:ln>
        </p:spPr>
        <p:txBody>
          <a:bodyPr wrap="square" lIns="91440" tIns="45720" rIns="91440" bIns="45720" anchor="t"/>
          <a:lstStyle/>
          <a:p>
            <a:pPr marL="0" indent="0" algn="l" defTabSz="508000">
              <a:lnSpc>
                <a:spcPct val="104000"/>
              </a:lnSpc>
              <a:spcBef>
                <a:spcPts val="0"/>
              </a:spcBef>
              <a:spcAft>
                <a:spcPts val="0"/>
              </a:spcAft>
              <a:buFontTx/>
              <a:buNone/>
            </a:pPr>
            <a:r>
              <a:rPr lang="en-US" altLang="ko-KR" sz="2000" dirty="0" smtClean="0">
                <a:solidFill>
                  <a:schemeClr val="accent1"/>
                </a:solidFill>
              </a:rPr>
              <a:t>Even though you subscribe to the pay to view service there are other services where you pay one off payment each time you wish to view. </a:t>
            </a:r>
            <a:endParaRPr lang="ko-KR" altLang="en-US" sz="2000" dirty="0" smtClean="0">
              <a:solidFill>
                <a:schemeClr val="accent1"/>
              </a:solidFill>
            </a:endParaRPr>
          </a:p>
          <a:p>
            <a:pPr marL="0" indent="0" algn="l" defTabSz="508000">
              <a:lnSpc>
                <a:spcPct val="104000"/>
              </a:lnSpc>
              <a:spcBef>
                <a:spcPts val="0"/>
              </a:spcBef>
              <a:spcAft>
                <a:spcPts val="0"/>
              </a:spcAft>
              <a:buFontTx/>
              <a:buNone/>
            </a:pPr>
            <a:r>
              <a:rPr lang="en-US" altLang="ko-KR" sz="2000" dirty="0" smtClean="0">
                <a:solidFill>
                  <a:schemeClr val="accent1"/>
                </a:solidFill>
              </a:rPr>
              <a:t>pay per view services may </a:t>
            </a:r>
            <a:r>
              <a:rPr lang="en-US" altLang="ko-KR" sz="2000" dirty="0" smtClean="0">
                <a:solidFill>
                  <a:schemeClr val="accent1"/>
                </a:solidFill>
              </a:rPr>
              <a:t>include</a:t>
            </a:r>
          </a:p>
          <a:p>
            <a:pPr marL="342900" indent="-342900" defTabSz="508000">
              <a:lnSpc>
                <a:spcPct val="104000"/>
              </a:lnSpc>
              <a:spcBef>
                <a:spcPts val="0"/>
              </a:spcBef>
              <a:spcAft>
                <a:spcPts val="0"/>
              </a:spcAft>
            </a:pPr>
            <a:r>
              <a:rPr lang="en-US" altLang="ko-KR" sz="2000" dirty="0" smtClean="0">
                <a:solidFill>
                  <a:schemeClr val="accent1"/>
                </a:solidFill>
              </a:rPr>
              <a:t>video </a:t>
            </a:r>
            <a:r>
              <a:rPr lang="en-US" altLang="ko-KR" sz="2000" dirty="0" smtClean="0">
                <a:solidFill>
                  <a:schemeClr val="accent1"/>
                </a:solidFill>
              </a:rPr>
              <a:t>on demand - where you can view a film from a selection eg box </a:t>
            </a:r>
            <a:r>
              <a:rPr lang="en-US" altLang="ko-KR" sz="2000" dirty="0" smtClean="0">
                <a:solidFill>
                  <a:schemeClr val="accent1"/>
                </a:solidFill>
              </a:rPr>
              <a:t>office</a:t>
            </a:r>
          </a:p>
          <a:p>
            <a:pPr marL="342900" indent="-342900" defTabSz="508000">
              <a:lnSpc>
                <a:spcPct val="104000"/>
              </a:lnSpc>
              <a:spcBef>
                <a:spcPts val="0"/>
              </a:spcBef>
              <a:spcAft>
                <a:spcPts val="0"/>
              </a:spcAft>
            </a:pPr>
            <a:r>
              <a:rPr lang="en-US" altLang="ko-KR" sz="2000" dirty="0" smtClean="0">
                <a:solidFill>
                  <a:schemeClr val="accent1"/>
                </a:solidFill>
              </a:rPr>
              <a:t>some </a:t>
            </a:r>
            <a:r>
              <a:rPr lang="en-US" altLang="ko-KR" sz="2000" dirty="0" smtClean="0">
                <a:solidFill>
                  <a:schemeClr val="accent1"/>
                </a:solidFill>
              </a:rPr>
              <a:t>major sporting events</a:t>
            </a:r>
            <a:endParaRPr lang="ko-KR" altLang="en-US" sz="2000" dirty="0" smtClean="0">
              <a:solidFill>
                <a:schemeClr val="accent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 3"/>
          <p:cNvSpPr>
            <a:spLocks noGrp="1" noChangeArrowheads="1"/>
          </p:cNvSpPr>
          <p:nvPr>
            <p:ph type="title"/>
          </p:nvPr>
        </p:nvSpPr>
        <p:spPr>
          <a:xfrm>
            <a:off x="457200" y="274320"/>
            <a:ext cx="8229600" cy="1144905"/>
          </a:xfrm>
          <a:prstGeom prst="rect">
            <a:avLst/>
          </a:prstGeom>
          <a:noFill/>
          <a:ln w="0" cap="flat" cmpd="sng">
            <a:noFill/>
            <a:prstDash/>
          </a:ln>
        </p:spPr>
        <p:txBody>
          <a:bodyPr wrap="square" lIns="91440" tIns="45720" rIns="91440" bIns="45720" anchor="ctr"/>
          <a:lstStyle/>
          <a:p>
            <a:pPr marL="0" indent="0" algn="ctr" defTabSz="508000">
              <a:lnSpc>
                <a:spcPct val="104000"/>
              </a:lnSpc>
              <a:spcBef>
                <a:spcPts val="0"/>
              </a:spcBef>
              <a:spcAft>
                <a:spcPts val="0"/>
              </a:spcAft>
              <a:buFontTx/>
              <a:buNone/>
            </a:pPr>
            <a:r>
              <a:rPr lang="en-US" altLang="ko-KR" sz="4300" dirty="0" smtClean="0"/>
              <a:t>Online shopping</a:t>
            </a:r>
            <a:endParaRPr lang="ko-KR" altLang="en-US" sz="4300" dirty="0" smtClean="0"/>
          </a:p>
        </p:txBody>
      </p:sp>
      <p:sp>
        <p:nvSpPr>
          <p:cNvPr id="2" name="Rect 3"/>
          <p:cNvSpPr>
            <a:spLocks noGrp="1" noChangeArrowheads="1"/>
          </p:cNvSpPr>
          <p:nvPr>
            <p:ph idx="1"/>
          </p:nvPr>
        </p:nvSpPr>
        <p:spPr>
          <a:xfrm>
            <a:off x="457200" y="1600834"/>
            <a:ext cx="8229600" cy="4852501"/>
          </a:xfrm>
          <a:prstGeom prst="rect">
            <a:avLst/>
          </a:prstGeom>
          <a:noFill/>
          <a:ln w="0" cap="flat" cmpd="sng">
            <a:noFill/>
            <a:prstDash/>
          </a:ln>
        </p:spPr>
        <p:txBody>
          <a:bodyPr wrap="square" lIns="91440" tIns="45720" rIns="91440" bIns="45720" anchor="t"/>
          <a:lstStyle/>
          <a:p>
            <a:pPr marL="0" indent="0" algn="l" defTabSz="508000">
              <a:lnSpc>
                <a:spcPct val="106000"/>
              </a:lnSpc>
              <a:spcBef>
                <a:spcPts val="0"/>
              </a:spcBef>
              <a:spcAft>
                <a:spcPts val="0"/>
              </a:spcAft>
              <a:buFontTx/>
              <a:buNone/>
            </a:pPr>
            <a:r>
              <a:rPr lang="en-US" altLang="ko-KR" sz="1800" dirty="0" smtClean="0">
                <a:solidFill>
                  <a:schemeClr val="accent1"/>
                </a:solidFill>
              </a:rPr>
              <a:t>Today the majority of stores are online making shopping more excessable to everyone. Stores such as asda and tesco offer two different types of online shopping click and collect or home delivery.  Almost every store throughout the world has an online store. </a:t>
            </a:r>
            <a:endParaRPr lang="ko-KR" altLang="en-US" sz="1800" dirty="0" smtClean="0">
              <a:solidFill>
                <a:schemeClr val="accent1"/>
              </a:solidFill>
            </a:endParaRPr>
          </a:p>
          <a:p>
            <a:pPr marL="0" indent="0" algn="l" defTabSz="508000">
              <a:lnSpc>
                <a:spcPct val="106000"/>
              </a:lnSpc>
              <a:spcBef>
                <a:spcPts val="0"/>
              </a:spcBef>
              <a:spcAft>
                <a:spcPts val="0"/>
              </a:spcAft>
              <a:buFontTx/>
              <a:buNone/>
            </a:pPr>
            <a:endParaRPr lang="ko-KR" altLang="en-US" sz="1800" dirty="0" smtClean="0">
              <a:solidFill>
                <a:schemeClr val="accent1"/>
              </a:solidFill>
            </a:endParaRPr>
          </a:p>
          <a:p>
            <a:pPr marL="0" indent="0" algn="l" defTabSz="508000">
              <a:lnSpc>
                <a:spcPct val="106000"/>
              </a:lnSpc>
              <a:spcBef>
                <a:spcPts val="0"/>
              </a:spcBef>
              <a:spcAft>
                <a:spcPts val="0"/>
              </a:spcAft>
              <a:buFontTx/>
              <a:buNone/>
            </a:pPr>
            <a:r>
              <a:rPr lang="en-US" altLang="ko-KR" sz="1800" dirty="0" smtClean="0">
                <a:solidFill>
                  <a:schemeClr val="accent1"/>
                </a:solidFill>
              </a:rPr>
              <a:t>Advantages </a:t>
            </a:r>
            <a:endParaRPr lang="en-US" altLang="ko-KR" sz="1800" dirty="0" smtClean="0">
              <a:solidFill>
                <a:schemeClr val="accent1"/>
              </a:solidFill>
            </a:endParaRPr>
          </a:p>
          <a:p>
            <a:pPr marL="285750" indent="-285750" defTabSz="508000">
              <a:lnSpc>
                <a:spcPct val="106000"/>
              </a:lnSpc>
              <a:spcBef>
                <a:spcPts val="0"/>
              </a:spcBef>
              <a:spcAft>
                <a:spcPts val="0"/>
              </a:spcAft>
            </a:pPr>
            <a:r>
              <a:rPr lang="en-US" altLang="ko-KR" sz="1800" dirty="0" smtClean="0">
                <a:solidFill>
                  <a:schemeClr val="accent1"/>
                </a:solidFill>
              </a:rPr>
              <a:t>takes </a:t>
            </a:r>
            <a:r>
              <a:rPr lang="en-US" altLang="ko-KR" sz="1800" dirty="0" smtClean="0">
                <a:solidFill>
                  <a:schemeClr val="accent1"/>
                </a:solidFill>
              </a:rPr>
              <a:t>less </a:t>
            </a:r>
            <a:r>
              <a:rPr lang="en-US" altLang="ko-KR" sz="1800" dirty="0" smtClean="0">
                <a:solidFill>
                  <a:schemeClr val="accent1"/>
                </a:solidFill>
              </a:rPr>
              <a:t>time compared to visiting shops</a:t>
            </a:r>
          </a:p>
          <a:p>
            <a:pPr marL="285750" indent="-285750" defTabSz="508000">
              <a:lnSpc>
                <a:spcPct val="106000"/>
              </a:lnSpc>
              <a:spcBef>
                <a:spcPts val="0"/>
              </a:spcBef>
              <a:spcAft>
                <a:spcPts val="0"/>
              </a:spcAft>
            </a:pPr>
            <a:r>
              <a:rPr lang="en-US" altLang="ko-KR" sz="1800" dirty="0" smtClean="0">
                <a:solidFill>
                  <a:schemeClr val="accent1"/>
                </a:solidFill>
              </a:rPr>
              <a:t>allows </a:t>
            </a:r>
            <a:r>
              <a:rPr lang="en-US" altLang="ko-KR" sz="1800" dirty="0" smtClean="0">
                <a:solidFill>
                  <a:schemeClr val="accent1"/>
                </a:solidFill>
              </a:rPr>
              <a:t>you to find products easily </a:t>
            </a:r>
            <a:endParaRPr lang="en-US" altLang="ko-KR" sz="1800" dirty="0" smtClean="0">
              <a:solidFill>
                <a:schemeClr val="accent1"/>
              </a:solidFill>
            </a:endParaRPr>
          </a:p>
          <a:p>
            <a:pPr marL="285750" indent="-285750" defTabSz="508000">
              <a:lnSpc>
                <a:spcPct val="106000"/>
              </a:lnSpc>
              <a:spcBef>
                <a:spcPts val="0"/>
              </a:spcBef>
              <a:spcAft>
                <a:spcPts val="0"/>
              </a:spcAft>
            </a:pPr>
            <a:r>
              <a:rPr lang="en-US" altLang="ko-KR" sz="1800" dirty="0" smtClean="0">
                <a:solidFill>
                  <a:schemeClr val="accent1"/>
                </a:solidFill>
              </a:rPr>
              <a:t>avoids </a:t>
            </a:r>
            <a:r>
              <a:rPr lang="en-US" altLang="ko-KR" sz="1800" dirty="0" smtClean="0">
                <a:solidFill>
                  <a:schemeClr val="accent1"/>
                </a:solidFill>
              </a:rPr>
              <a:t>busy shops </a:t>
            </a:r>
            <a:endParaRPr lang="en-US" altLang="ko-KR" sz="1800" dirty="0" smtClean="0">
              <a:solidFill>
                <a:schemeClr val="accent1"/>
              </a:solidFill>
            </a:endParaRPr>
          </a:p>
          <a:p>
            <a:pPr marL="285750" indent="-285750" defTabSz="508000">
              <a:lnSpc>
                <a:spcPct val="106000"/>
              </a:lnSpc>
              <a:spcBef>
                <a:spcPts val="0"/>
              </a:spcBef>
              <a:spcAft>
                <a:spcPts val="0"/>
              </a:spcAft>
            </a:pPr>
            <a:r>
              <a:rPr lang="en-US" altLang="ko-KR" sz="1800" dirty="0" smtClean="0">
                <a:solidFill>
                  <a:schemeClr val="accent1"/>
                </a:solidFill>
              </a:rPr>
              <a:t>allows </a:t>
            </a:r>
            <a:r>
              <a:rPr lang="en-US" altLang="ko-KR" sz="1800" dirty="0" smtClean="0">
                <a:solidFill>
                  <a:schemeClr val="accent1"/>
                </a:solidFill>
              </a:rPr>
              <a:t>a greater variety </a:t>
            </a:r>
            <a:endParaRPr lang="ko-KR" altLang="en-US" sz="1800" dirty="0" smtClean="0">
              <a:solidFill>
                <a:schemeClr val="accent1"/>
              </a:solidFill>
            </a:endParaRPr>
          </a:p>
          <a:p>
            <a:pPr marL="0" indent="0" algn="l" defTabSz="508000">
              <a:lnSpc>
                <a:spcPct val="106000"/>
              </a:lnSpc>
              <a:spcBef>
                <a:spcPts val="0"/>
              </a:spcBef>
              <a:spcAft>
                <a:spcPts val="0"/>
              </a:spcAft>
              <a:buFontTx/>
              <a:buNone/>
            </a:pPr>
            <a:endParaRPr lang="ko-KR" altLang="en-US" sz="1800" dirty="0" smtClean="0">
              <a:solidFill>
                <a:schemeClr val="accent1"/>
              </a:solidFill>
            </a:endParaRPr>
          </a:p>
          <a:p>
            <a:pPr marL="0" indent="0" algn="l" defTabSz="508000">
              <a:lnSpc>
                <a:spcPct val="106000"/>
              </a:lnSpc>
              <a:spcBef>
                <a:spcPts val="0"/>
              </a:spcBef>
              <a:spcAft>
                <a:spcPts val="0"/>
              </a:spcAft>
              <a:buFontTx/>
              <a:buNone/>
            </a:pPr>
            <a:r>
              <a:rPr lang="en-US" altLang="ko-KR" sz="1800" dirty="0" smtClean="0">
                <a:solidFill>
                  <a:schemeClr val="accent1"/>
                </a:solidFill>
              </a:rPr>
              <a:t>Disadvantages</a:t>
            </a:r>
          </a:p>
          <a:p>
            <a:pPr marL="285750" indent="-285750" defTabSz="508000">
              <a:lnSpc>
                <a:spcPct val="106000"/>
              </a:lnSpc>
              <a:spcBef>
                <a:spcPts val="0"/>
              </a:spcBef>
              <a:spcAft>
                <a:spcPts val="0"/>
              </a:spcAft>
            </a:pPr>
            <a:r>
              <a:rPr lang="en-US" altLang="ko-KR" sz="1800" dirty="0" smtClean="0">
                <a:solidFill>
                  <a:schemeClr val="accent1"/>
                </a:solidFill>
              </a:rPr>
              <a:t>payment concerns</a:t>
            </a:r>
          </a:p>
          <a:p>
            <a:pPr marL="285750" indent="-285750" defTabSz="508000">
              <a:lnSpc>
                <a:spcPct val="106000"/>
              </a:lnSpc>
              <a:spcBef>
                <a:spcPts val="0"/>
              </a:spcBef>
              <a:spcAft>
                <a:spcPts val="0"/>
              </a:spcAft>
            </a:pPr>
            <a:r>
              <a:rPr lang="en-US" altLang="ko-KR" sz="1800" dirty="0">
                <a:solidFill>
                  <a:schemeClr val="accent1"/>
                </a:solidFill>
              </a:rPr>
              <a:t>g</a:t>
            </a:r>
            <a:r>
              <a:rPr lang="en-US" altLang="ko-KR" sz="1800" dirty="0" smtClean="0">
                <a:solidFill>
                  <a:schemeClr val="accent1"/>
                </a:solidFill>
              </a:rPr>
              <a:t>oods </a:t>
            </a:r>
            <a:r>
              <a:rPr lang="en-US" altLang="ko-KR" sz="1800" dirty="0" smtClean="0">
                <a:solidFill>
                  <a:schemeClr val="accent1"/>
                </a:solidFill>
              </a:rPr>
              <a:t>can get damaged during </a:t>
            </a:r>
            <a:r>
              <a:rPr lang="en-US" altLang="ko-KR" sz="1800" dirty="0" smtClean="0">
                <a:solidFill>
                  <a:schemeClr val="accent1"/>
                </a:solidFill>
              </a:rPr>
              <a:t>transport</a:t>
            </a:r>
          </a:p>
          <a:p>
            <a:pPr marL="285750" indent="-285750" defTabSz="508000">
              <a:lnSpc>
                <a:spcPct val="106000"/>
              </a:lnSpc>
              <a:spcBef>
                <a:spcPts val="0"/>
              </a:spcBef>
              <a:spcAft>
                <a:spcPts val="0"/>
              </a:spcAft>
            </a:pPr>
            <a:r>
              <a:rPr lang="en-US" altLang="ko-KR" sz="1800" dirty="0" smtClean="0">
                <a:solidFill>
                  <a:schemeClr val="accent1"/>
                </a:solidFill>
              </a:rPr>
              <a:t>not </a:t>
            </a:r>
            <a:r>
              <a:rPr lang="en-US" altLang="ko-KR" sz="1800" dirty="0" smtClean="0">
                <a:solidFill>
                  <a:schemeClr val="accent1"/>
                </a:solidFill>
              </a:rPr>
              <a:t>delievered on </a:t>
            </a:r>
            <a:r>
              <a:rPr lang="en-US" altLang="ko-KR" sz="1800" dirty="0" smtClean="0">
                <a:solidFill>
                  <a:schemeClr val="accent1"/>
                </a:solidFill>
              </a:rPr>
              <a:t>time</a:t>
            </a:r>
          </a:p>
          <a:p>
            <a:pPr marL="285750" indent="-285750" defTabSz="508000">
              <a:lnSpc>
                <a:spcPct val="106000"/>
              </a:lnSpc>
              <a:spcBef>
                <a:spcPts val="0"/>
              </a:spcBef>
              <a:spcAft>
                <a:spcPts val="0"/>
              </a:spcAft>
            </a:pPr>
            <a:r>
              <a:rPr lang="en-US" altLang="ko-KR" sz="1800" dirty="0" smtClean="0">
                <a:solidFill>
                  <a:schemeClr val="accent1"/>
                </a:solidFill>
              </a:rPr>
              <a:t>delivery </a:t>
            </a:r>
            <a:r>
              <a:rPr lang="en-US" altLang="ko-KR" sz="1800" dirty="0" smtClean="0">
                <a:solidFill>
                  <a:schemeClr val="accent1"/>
                </a:solidFill>
              </a:rPr>
              <a:t>can be expensive</a:t>
            </a:r>
            <a:endParaRPr lang="ko-KR" altLang="en-US" sz="1800" dirty="0" smtClean="0">
              <a:solidFill>
                <a:schemeClr val="accent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 3"/>
          <p:cNvSpPr>
            <a:spLocks noGrp="1" noChangeArrowheads="1"/>
          </p:cNvSpPr>
          <p:nvPr>
            <p:ph type="title"/>
          </p:nvPr>
        </p:nvSpPr>
        <p:spPr>
          <a:xfrm>
            <a:off x="457200" y="274320"/>
            <a:ext cx="8229600" cy="1144905"/>
          </a:xfrm>
          <a:prstGeom prst="rect">
            <a:avLst/>
          </a:prstGeom>
          <a:noFill/>
          <a:ln w="0" cap="flat" cmpd="sng">
            <a:noFill/>
            <a:prstDash/>
          </a:ln>
        </p:spPr>
        <p:txBody>
          <a:bodyPr wrap="square" lIns="91440" tIns="45720" rIns="91440" bIns="45720" anchor="ctr">
            <a:normAutofit/>
          </a:bodyPr>
          <a:lstStyle/>
          <a:p>
            <a:pPr marL="0" indent="0" algn="ctr" defTabSz="508000">
              <a:lnSpc>
                <a:spcPct val="104000"/>
              </a:lnSpc>
              <a:spcBef>
                <a:spcPts val="0"/>
              </a:spcBef>
              <a:spcAft>
                <a:spcPts val="0"/>
              </a:spcAft>
              <a:buFontTx/>
              <a:buNone/>
            </a:pPr>
            <a:r>
              <a:rPr lang="en-US" altLang="ko-KR" sz="4300" dirty="0" smtClean="0"/>
              <a:t>Cinema and theatre booking</a:t>
            </a:r>
            <a:endParaRPr lang="ko-KR" altLang="en-US" sz="4300" dirty="0" smtClean="0"/>
          </a:p>
        </p:txBody>
      </p:sp>
      <p:sp>
        <p:nvSpPr>
          <p:cNvPr id="2" name="Rect 3"/>
          <p:cNvSpPr>
            <a:spLocks noGrp="1" noChangeArrowheads="1"/>
          </p:cNvSpPr>
          <p:nvPr>
            <p:ph idx="1"/>
          </p:nvPr>
        </p:nvSpPr>
        <p:spPr>
          <a:xfrm>
            <a:off x="457200" y="1600835"/>
            <a:ext cx="8229600" cy="4526280"/>
          </a:xfrm>
          <a:prstGeom prst="rect">
            <a:avLst/>
          </a:prstGeom>
          <a:noFill/>
          <a:ln w="0" cap="flat" cmpd="sng">
            <a:noFill/>
            <a:prstDash/>
          </a:ln>
        </p:spPr>
        <p:txBody>
          <a:bodyPr wrap="square" lIns="91440" tIns="45720" rIns="91440" bIns="45720" anchor="t"/>
          <a:lstStyle/>
          <a:p>
            <a:pPr marL="0" indent="0" algn="l" defTabSz="508000">
              <a:lnSpc>
                <a:spcPct val="106000"/>
              </a:lnSpc>
              <a:spcBef>
                <a:spcPts val="0"/>
              </a:spcBef>
              <a:spcAft>
                <a:spcPts val="0"/>
              </a:spcAft>
              <a:buFontTx/>
              <a:buNone/>
            </a:pPr>
            <a:r>
              <a:rPr lang="en-US" altLang="ko-KR" sz="2000" dirty="0" smtClean="0">
                <a:solidFill>
                  <a:schemeClr val="accent1"/>
                </a:solidFill>
              </a:rPr>
              <a:t>Most cinemas allow you to book tickets online while looking at what film you wish to see.</a:t>
            </a:r>
            <a:endParaRPr lang="ko-KR" altLang="en-US" sz="2000" dirty="0" smtClean="0">
              <a:solidFill>
                <a:schemeClr val="accent1"/>
              </a:solidFill>
            </a:endParaRPr>
          </a:p>
          <a:p>
            <a:pPr marL="0" indent="0" algn="l" defTabSz="508000">
              <a:lnSpc>
                <a:spcPct val="106000"/>
              </a:lnSpc>
              <a:spcBef>
                <a:spcPts val="0"/>
              </a:spcBef>
              <a:spcAft>
                <a:spcPts val="0"/>
              </a:spcAft>
              <a:buFontTx/>
              <a:buNone/>
            </a:pPr>
            <a:r>
              <a:rPr lang="en-US" altLang="ko-KR" sz="2000" dirty="0" smtClean="0">
                <a:solidFill>
                  <a:schemeClr val="accent1"/>
                </a:solidFill>
              </a:rPr>
              <a:t>Advantage </a:t>
            </a:r>
            <a:endParaRPr lang="en-US" altLang="ko-KR" sz="2000" dirty="0" smtClean="0">
              <a:solidFill>
                <a:schemeClr val="accent1"/>
              </a:solidFill>
            </a:endParaRPr>
          </a:p>
          <a:p>
            <a:pPr marL="285750" indent="-285750" defTabSz="508000">
              <a:lnSpc>
                <a:spcPct val="106000"/>
              </a:lnSpc>
              <a:spcBef>
                <a:spcPts val="0"/>
              </a:spcBef>
              <a:spcAft>
                <a:spcPts val="0"/>
              </a:spcAft>
            </a:pPr>
            <a:r>
              <a:rPr lang="en-US" altLang="ko-KR" sz="2000" dirty="0" smtClean="0">
                <a:solidFill>
                  <a:schemeClr val="accent1"/>
                </a:solidFill>
              </a:rPr>
              <a:t>can </a:t>
            </a:r>
            <a:r>
              <a:rPr lang="en-US" altLang="ko-KR" sz="2000" dirty="0" smtClean="0">
                <a:solidFill>
                  <a:schemeClr val="accent1"/>
                </a:solidFill>
              </a:rPr>
              <a:t>compare cinema times </a:t>
            </a:r>
            <a:endParaRPr lang="en-US" altLang="ko-KR" sz="2000" dirty="0" smtClean="0">
              <a:solidFill>
                <a:schemeClr val="accent1"/>
              </a:solidFill>
            </a:endParaRPr>
          </a:p>
          <a:p>
            <a:pPr marL="285750" indent="-285750" defTabSz="508000">
              <a:lnSpc>
                <a:spcPct val="106000"/>
              </a:lnSpc>
              <a:spcBef>
                <a:spcPts val="0"/>
              </a:spcBef>
              <a:spcAft>
                <a:spcPts val="0"/>
              </a:spcAft>
            </a:pPr>
            <a:r>
              <a:rPr lang="en-US" altLang="ko-KR" sz="2000" dirty="0" smtClean="0">
                <a:solidFill>
                  <a:schemeClr val="accent1"/>
                </a:solidFill>
              </a:rPr>
              <a:t>view </a:t>
            </a:r>
            <a:r>
              <a:rPr lang="en-US" altLang="ko-KR" sz="2000" dirty="0" smtClean="0">
                <a:solidFill>
                  <a:schemeClr val="accent1"/>
                </a:solidFill>
              </a:rPr>
              <a:t>trailers online before </a:t>
            </a:r>
            <a:r>
              <a:rPr lang="en-US" altLang="ko-KR" sz="2000" dirty="0" smtClean="0">
                <a:solidFill>
                  <a:schemeClr val="accent1"/>
                </a:solidFill>
              </a:rPr>
              <a:t>seeing</a:t>
            </a:r>
          </a:p>
          <a:p>
            <a:pPr marL="285750" indent="-285750" defTabSz="508000">
              <a:lnSpc>
                <a:spcPct val="106000"/>
              </a:lnSpc>
              <a:spcBef>
                <a:spcPts val="0"/>
              </a:spcBef>
              <a:spcAft>
                <a:spcPts val="0"/>
              </a:spcAft>
            </a:pPr>
            <a:r>
              <a:rPr lang="en-US" altLang="ko-KR" sz="2000" dirty="0" smtClean="0">
                <a:solidFill>
                  <a:schemeClr val="accent1"/>
                </a:solidFill>
              </a:rPr>
              <a:t>see </a:t>
            </a:r>
            <a:r>
              <a:rPr lang="en-US" altLang="ko-KR" sz="2000" dirty="0" smtClean="0">
                <a:solidFill>
                  <a:schemeClr val="accent1"/>
                </a:solidFill>
              </a:rPr>
              <a:t>start and end time of film </a:t>
            </a:r>
            <a:endParaRPr lang="en-US" altLang="ko-KR" sz="2000" dirty="0" smtClean="0">
              <a:solidFill>
                <a:schemeClr val="accent1"/>
              </a:solidFill>
            </a:endParaRPr>
          </a:p>
          <a:p>
            <a:pPr marL="285750" indent="-285750" defTabSz="508000">
              <a:lnSpc>
                <a:spcPct val="106000"/>
              </a:lnSpc>
              <a:spcBef>
                <a:spcPts val="0"/>
              </a:spcBef>
              <a:spcAft>
                <a:spcPts val="0"/>
              </a:spcAft>
            </a:pPr>
            <a:r>
              <a:rPr lang="en-US" altLang="ko-KR" sz="2000" dirty="0" smtClean="0">
                <a:solidFill>
                  <a:schemeClr val="accent1"/>
                </a:solidFill>
              </a:rPr>
              <a:t>select </a:t>
            </a:r>
            <a:r>
              <a:rPr lang="en-US" altLang="ko-KR" sz="2000" dirty="0" smtClean="0">
                <a:solidFill>
                  <a:schemeClr val="accent1"/>
                </a:solidFill>
              </a:rPr>
              <a:t>your own seats </a:t>
            </a:r>
            <a:endParaRPr lang="ko-KR" altLang="en-US" sz="2000" dirty="0" smtClean="0">
              <a:solidFill>
                <a:schemeClr val="accent1"/>
              </a:solidFill>
            </a:endParaRPr>
          </a:p>
          <a:p>
            <a:pPr marL="0" indent="0" algn="l" defTabSz="508000">
              <a:lnSpc>
                <a:spcPct val="106000"/>
              </a:lnSpc>
              <a:spcBef>
                <a:spcPts val="0"/>
              </a:spcBef>
              <a:spcAft>
                <a:spcPts val="0"/>
              </a:spcAft>
              <a:buFontTx/>
              <a:buNone/>
            </a:pPr>
            <a:endParaRPr lang="ko-KR" altLang="en-US" sz="2000" dirty="0" smtClean="0">
              <a:solidFill>
                <a:schemeClr val="accent1"/>
              </a:solidFill>
            </a:endParaRPr>
          </a:p>
          <a:p>
            <a:pPr marL="0" indent="0" algn="l" defTabSz="508000">
              <a:lnSpc>
                <a:spcPct val="106000"/>
              </a:lnSpc>
              <a:spcBef>
                <a:spcPts val="0"/>
              </a:spcBef>
              <a:spcAft>
                <a:spcPts val="0"/>
              </a:spcAft>
              <a:buFontTx/>
              <a:buNone/>
            </a:pPr>
            <a:r>
              <a:rPr lang="en-US" altLang="ko-KR" sz="2000" dirty="0" smtClean="0">
                <a:solidFill>
                  <a:schemeClr val="accent1"/>
                </a:solidFill>
              </a:rPr>
              <a:t>Disadvantages </a:t>
            </a:r>
            <a:endParaRPr lang="en-US" altLang="ko-KR" sz="2000" dirty="0" smtClean="0">
              <a:solidFill>
                <a:schemeClr val="accent1"/>
              </a:solidFill>
            </a:endParaRPr>
          </a:p>
          <a:p>
            <a:pPr marL="285750" indent="-285750" defTabSz="508000">
              <a:lnSpc>
                <a:spcPct val="106000"/>
              </a:lnSpc>
              <a:spcBef>
                <a:spcPts val="0"/>
              </a:spcBef>
              <a:spcAft>
                <a:spcPts val="0"/>
              </a:spcAft>
            </a:pPr>
            <a:r>
              <a:rPr lang="en-GB" altLang="ko-KR" sz="2000" dirty="0" smtClean="0">
                <a:solidFill>
                  <a:schemeClr val="accent1"/>
                </a:solidFill>
              </a:rPr>
              <a:t>May </a:t>
            </a:r>
            <a:r>
              <a:rPr lang="en-GB" altLang="ko-KR" sz="2000" dirty="0" smtClean="0">
                <a:solidFill>
                  <a:schemeClr val="accent1"/>
                </a:solidFill>
              </a:rPr>
              <a:t>book the wrong seats </a:t>
            </a:r>
            <a:endParaRPr lang="en-GB" altLang="ko-KR" sz="2000" dirty="0" smtClean="0">
              <a:solidFill>
                <a:schemeClr val="accent1"/>
              </a:solidFill>
            </a:endParaRPr>
          </a:p>
          <a:p>
            <a:pPr marL="285750" indent="-285750" defTabSz="508000">
              <a:lnSpc>
                <a:spcPct val="106000"/>
              </a:lnSpc>
              <a:spcBef>
                <a:spcPts val="0"/>
              </a:spcBef>
              <a:spcAft>
                <a:spcPts val="0"/>
              </a:spcAft>
            </a:pPr>
            <a:r>
              <a:rPr lang="en-GB" altLang="ko-KR" sz="2000" dirty="0" smtClean="0">
                <a:solidFill>
                  <a:schemeClr val="accent1"/>
                </a:solidFill>
              </a:rPr>
              <a:t>If </a:t>
            </a:r>
            <a:r>
              <a:rPr lang="en-GB" altLang="ko-KR" sz="2000" dirty="0" smtClean="0">
                <a:solidFill>
                  <a:schemeClr val="accent1"/>
                </a:solidFill>
              </a:rPr>
              <a:t>you book the wrong film </a:t>
            </a:r>
            <a:endParaRPr lang="en-GB" altLang="ko-KR" sz="2000" dirty="0" smtClean="0">
              <a:solidFill>
                <a:schemeClr val="accent1"/>
              </a:solidFill>
            </a:endParaRPr>
          </a:p>
          <a:p>
            <a:pPr marL="285750" indent="-285750" defTabSz="508000">
              <a:lnSpc>
                <a:spcPct val="106000"/>
              </a:lnSpc>
              <a:spcBef>
                <a:spcPts val="0"/>
              </a:spcBef>
              <a:spcAft>
                <a:spcPts val="0"/>
              </a:spcAft>
            </a:pPr>
            <a:r>
              <a:rPr lang="en-GB" altLang="ko-KR" sz="2000" dirty="0" smtClean="0">
                <a:solidFill>
                  <a:schemeClr val="accent1"/>
                </a:solidFill>
              </a:rPr>
              <a:t>Cannot </a:t>
            </a:r>
            <a:r>
              <a:rPr lang="en-GB" altLang="ko-KR" sz="2000" dirty="0" smtClean="0">
                <a:solidFill>
                  <a:schemeClr val="accent1"/>
                </a:solidFill>
              </a:rPr>
              <a:t>have a refund on your tickets </a:t>
            </a:r>
          </a:p>
          <a:p>
            <a:pPr marL="0" indent="0" algn="l" defTabSz="508000">
              <a:lnSpc>
                <a:spcPct val="106000"/>
              </a:lnSpc>
              <a:spcBef>
                <a:spcPts val="0"/>
              </a:spcBef>
              <a:spcAft>
                <a:spcPts val="0"/>
              </a:spcAft>
              <a:buNone/>
            </a:pPr>
            <a:endParaRPr lang="en-US" altLang="ko-KR" sz="2000" dirty="0" smtClean="0">
              <a:solidFill>
                <a:schemeClr val="accent1"/>
              </a:solidFill>
            </a:endParaRPr>
          </a:p>
        </p:txBody>
      </p:sp>
    </p:spTree>
  </p:cSld>
  <p:clrMapOvr>
    <a:masterClrMapping/>
  </p:clrMapOvr>
</p:sld>
</file>

<file path=ppt/theme/theme1.xml><?xml version="1.0" encoding="utf-8"?>
<a:theme xmlns:a="http://schemas.openxmlformats.org/drawingml/2006/main" name="1_YBG">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YBG" id="{C13D4702-21CB-4F4C-94FF-D595B762D44F}" vid="{1D03C043-2F06-44A9-99BF-239A348C52DE}"/>
    </a:ext>
  </a:extLst>
</a:theme>
</file>

<file path=docProps/app.xml><?xml version="1.0" encoding="utf-8"?>
<Properties xmlns="http://schemas.openxmlformats.org/officeDocument/2006/extended-properties" xmlns:vt="http://schemas.openxmlformats.org/officeDocument/2006/docPropsVTypes">
  <Template/>
  <TotalTime>52</TotalTime>
  <Words>890</Words>
  <Application>Microsoft Office PowerPoint</Application>
  <PresentationFormat>On-screen Show (4:3)</PresentationFormat>
  <Paragraphs>106</Paragraphs>
  <Slides>12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굴림</vt:lpstr>
      <vt:lpstr>맑은 고딕</vt:lpstr>
      <vt:lpstr>Arial</vt:lpstr>
      <vt:lpstr>Calibri</vt:lpstr>
      <vt:lpstr>Corbel</vt:lpstr>
      <vt:lpstr>Times New Roman</vt:lpstr>
      <vt:lpstr>Wingdings</vt:lpstr>
      <vt:lpstr>1_YBG</vt:lpstr>
      <vt:lpstr>PowerPoint Presentation</vt:lpstr>
      <vt:lpstr>Introduction</vt:lpstr>
      <vt:lpstr>Games </vt:lpstr>
      <vt:lpstr>Games cont. </vt:lpstr>
      <vt:lpstr>Photography</vt:lpstr>
      <vt:lpstr>Music downloads</vt:lpstr>
      <vt:lpstr>Pay-to-view services </vt:lpstr>
      <vt:lpstr>Online shopping</vt:lpstr>
      <vt:lpstr>Cinema and theatre booking</vt:lpstr>
      <vt:lpstr>Email</vt:lpstr>
      <vt:lpstr>Online banking</vt:lpstr>
      <vt:lpstr>Online banking</vt:lpstr>
    </vt:vector>
  </TitlesOfParts>
  <Company>INFRAWARE,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Ict In The Home Presentation</dc:title>
  <dc:creator>User</dc:creator>
  <cp:lastModifiedBy>Craig Davies</cp:lastModifiedBy>
  <cp:revision>19</cp:revision>
  <dcterms:modified xsi:type="dcterms:W3CDTF">2015-03-23T08:31:24Z</dcterms:modified>
</cp:coreProperties>
</file>