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433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1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5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65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623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2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7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5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07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0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8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102359AF-E0FA-4D13-A7A0-A014961A51E8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A6286FD2-27A1-4D1A-AABE-A91BBD57F55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1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ICT in Shopping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ICT in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09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EFT – Electronic funds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</a:t>
            </a:r>
            <a:r>
              <a:rPr lang="en-GB" dirty="0"/>
              <a:t>moving money (electronically) from one account to another e.g. from a customer account to pay for goods purchased</a:t>
            </a:r>
          </a:p>
        </p:txBody>
      </p:sp>
    </p:spTree>
    <p:extLst>
      <p:ext uri="{BB962C8B-B14F-4D97-AF65-F5344CB8AC3E}">
        <p14:creationId xmlns:p14="http://schemas.microsoft.com/office/powerpoint/2010/main" val="213361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EPOS – Electronic point of sale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the hardware and software needed to automate the checkout process</a:t>
            </a:r>
          </a:p>
        </p:txBody>
      </p:sp>
    </p:spTree>
    <p:extLst>
      <p:ext uri="{BB962C8B-B14F-4D97-AF65-F5344CB8AC3E}">
        <p14:creationId xmlns:p14="http://schemas.microsoft.com/office/powerpoint/2010/main" val="399068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8618" indent="-342900">
              <a:buFont typeface="+mj-lt"/>
              <a:buAutoNum type="arabicPeriod"/>
            </a:pPr>
            <a:r>
              <a:rPr lang="en-GB" dirty="0"/>
              <a:t>Barcode </a:t>
            </a:r>
            <a:r>
              <a:rPr lang="en-GB" dirty="0" smtClean="0"/>
              <a:t>scanned</a:t>
            </a:r>
          </a:p>
          <a:p>
            <a:pPr marL="368618" indent="-342900">
              <a:buFont typeface="+mj-lt"/>
              <a:buAutoNum type="arabicPeriod"/>
            </a:pPr>
            <a:r>
              <a:rPr lang="en-GB" dirty="0" smtClean="0"/>
              <a:t>Code </a:t>
            </a:r>
            <a:r>
              <a:rPr lang="en-GB" dirty="0"/>
              <a:t>matched. Price returned to screen. </a:t>
            </a:r>
            <a:endParaRPr lang="en-GB" dirty="0" smtClean="0"/>
          </a:p>
          <a:p>
            <a:pPr marL="368618" indent="-342900">
              <a:buFont typeface="+mj-lt"/>
              <a:buAutoNum type="arabicPeriod"/>
            </a:pPr>
            <a:r>
              <a:rPr lang="en-GB" dirty="0" smtClean="0"/>
              <a:t>One </a:t>
            </a:r>
            <a:r>
              <a:rPr lang="en-GB" dirty="0"/>
              <a:t>deducted from stock. </a:t>
            </a:r>
            <a:endParaRPr lang="en-GB" dirty="0" smtClean="0"/>
          </a:p>
          <a:p>
            <a:pPr marL="368618" indent="-342900">
              <a:buFont typeface="+mj-lt"/>
              <a:buAutoNum type="arabicPeriod"/>
            </a:pPr>
            <a:r>
              <a:rPr lang="en-GB" dirty="0" smtClean="0"/>
              <a:t>Reorder </a:t>
            </a:r>
            <a:r>
              <a:rPr lang="en-GB" dirty="0"/>
              <a:t>level checked. </a:t>
            </a:r>
            <a:endParaRPr lang="en-GB" dirty="0" smtClean="0"/>
          </a:p>
          <a:p>
            <a:pPr marL="368618" indent="-342900">
              <a:buFont typeface="+mj-lt"/>
              <a:buAutoNum type="arabicPeriod"/>
            </a:pPr>
            <a:r>
              <a:rPr lang="en-GB" dirty="0" smtClean="0"/>
              <a:t>Automatic </a:t>
            </a:r>
            <a:r>
              <a:rPr lang="en-GB" dirty="0"/>
              <a:t>reordering. </a:t>
            </a:r>
            <a:endParaRPr lang="en-GB" dirty="0" smtClean="0"/>
          </a:p>
          <a:p>
            <a:pPr marL="368618" indent="-342900">
              <a:buFont typeface="+mj-lt"/>
              <a:buAutoNum type="arabicPeriod"/>
            </a:pPr>
            <a:r>
              <a:rPr lang="en-GB" dirty="0" smtClean="0"/>
              <a:t>Print </a:t>
            </a:r>
            <a:r>
              <a:rPr lang="en-GB" dirty="0"/>
              <a:t>itemised bill.</a:t>
            </a:r>
          </a:p>
        </p:txBody>
      </p:sp>
    </p:spTree>
    <p:extLst>
      <p:ext uri="{BB962C8B-B14F-4D97-AF65-F5344CB8AC3E}">
        <p14:creationId xmlns:p14="http://schemas.microsoft.com/office/powerpoint/2010/main" val="237090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EPOS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Allows </a:t>
            </a:r>
            <a:r>
              <a:rPr lang="en-GB" dirty="0"/>
              <a:t>‘just in time’, better stock control, (less waste) </a:t>
            </a:r>
          </a:p>
          <a:p>
            <a:r>
              <a:rPr lang="en-GB" dirty="0" smtClean="0"/>
              <a:t>Better </a:t>
            </a:r>
            <a:r>
              <a:rPr lang="en-GB" dirty="0"/>
              <a:t>management statistics / monitoring staff e.g. checkout performance </a:t>
            </a:r>
          </a:p>
          <a:p>
            <a:r>
              <a:rPr lang="en-GB" dirty="0" smtClean="0"/>
              <a:t>Automatic </a:t>
            </a:r>
            <a:r>
              <a:rPr lang="en-GB" dirty="0"/>
              <a:t>re-ordering </a:t>
            </a:r>
          </a:p>
          <a:p>
            <a:r>
              <a:rPr lang="en-GB" dirty="0"/>
              <a:t>Less need for physical security as not have to carry as much cash. </a:t>
            </a:r>
            <a:endParaRPr lang="en-GB" dirty="0" smtClean="0"/>
          </a:p>
          <a:p>
            <a:r>
              <a:rPr lang="en-GB" dirty="0" smtClean="0"/>
              <a:t>Less </a:t>
            </a:r>
            <a:r>
              <a:rPr lang="en-GB" dirty="0"/>
              <a:t>time spent waiting in queues so happier. </a:t>
            </a:r>
            <a:endParaRPr lang="en-GB" dirty="0" smtClean="0"/>
          </a:p>
          <a:p>
            <a:r>
              <a:rPr lang="en-GB" dirty="0" smtClean="0"/>
              <a:t>Gives </a:t>
            </a:r>
            <a:r>
              <a:rPr lang="en-GB" dirty="0"/>
              <a:t>them additional services e.g. cashback, topping up your phone. </a:t>
            </a:r>
            <a:endParaRPr lang="en-GB" dirty="0" smtClean="0"/>
          </a:p>
          <a:p>
            <a:r>
              <a:rPr lang="en-GB" dirty="0" smtClean="0"/>
              <a:t>Allows </a:t>
            </a:r>
            <a:r>
              <a:rPr lang="en-GB" dirty="0"/>
              <a:t>the customer a variety of payment methods. </a:t>
            </a:r>
            <a:endParaRPr lang="en-GB" dirty="0" smtClean="0"/>
          </a:p>
          <a:p>
            <a:r>
              <a:rPr lang="en-GB" dirty="0" smtClean="0"/>
              <a:t>Allows </a:t>
            </a:r>
            <a:r>
              <a:rPr lang="en-GB" dirty="0"/>
              <a:t>more special offers – loyalty cards, BOGOF, vouchers. </a:t>
            </a:r>
            <a:endParaRPr lang="en-GB" dirty="0" smtClean="0"/>
          </a:p>
          <a:p>
            <a:r>
              <a:rPr lang="en-GB" dirty="0" smtClean="0"/>
              <a:t>Allows </a:t>
            </a:r>
            <a:r>
              <a:rPr lang="en-GB" dirty="0"/>
              <a:t>self -scanning.</a:t>
            </a:r>
          </a:p>
        </p:txBody>
      </p:sp>
    </p:spTree>
    <p:extLst>
      <p:ext uri="{BB962C8B-B14F-4D97-AF65-F5344CB8AC3E}">
        <p14:creationId xmlns:p14="http://schemas.microsoft.com/office/powerpoint/2010/main" val="4205704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Loyalty cards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Identifies the card holder as a member in a loyalty program</a:t>
            </a:r>
          </a:p>
        </p:txBody>
      </p:sp>
    </p:spTree>
    <p:extLst>
      <p:ext uri="{BB962C8B-B14F-4D97-AF65-F5344CB8AC3E}">
        <p14:creationId xmlns:p14="http://schemas.microsoft.com/office/powerpoint/2010/main" val="864254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Loyalty cards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Allows the supermarket to find the shopping habits of customers and then allows them to target special offers. </a:t>
            </a:r>
            <a:endParaRPr lang="en-GB" dirty="0" smtClean="0"/>
          </a:p>
          <a:p>
            <a:r>
              <a:rPr lang="en-GB" dirty="0" smtClean="0"/>
              <a:t>Keeps </a:t>
            </a:r>
            <a:r>
              <a:rPr lang="en-GB" dirty="0"/>
              <a:t>the customers coming back to the shop </a:t>
            </a:r>
            <a:endParaRPr lang="en-GB" dirty="0" smtClean="0"/>
          </a:p>
          <a:p>
            <a:r>
              <a:rPr lang="en-GB" dirty="0" smtClean="0"/>
              <a:t>Allows </a:t>
            </a:r>
            <a:r>
              <a:rPr lang="en-GB" dirty="0"/>
              <a:t>customers to collect points from using the supermarket </a:t>
            </a:r>
            <a:endParaRPr lang="en-GB" dirty="0" smtClean="0"/>
          </a:p>
          <a:p>
            <a:r>
              <a:rPr lang="en-GB" dirty="0" smtClean="0"/>
              <a:t>Gives </a:t>
            </a:r>
            <a:r>
              <a:rPr lang="en-GB" dirty="0"/>
              <a:t>the shop better statistics on trends. </a:t>
            </a:r>
            <a:endParaRPr lang="en-GB" dirty="0" smtClean="0"/>
          </a:p>
          <a:p>
            <a:r>
              <a:rPr lang="en-GB" dirty="0" smtClean="0"/>
              <a:t>Improves </a:t>
            </a:r>
            <a:r>
              <a:rPr lang="en-GB" dirty="0"/>
              <a:t>planning as allows you to see what customers are buying and where they come from which helps decides location of new stores. </a:t>
            </a:r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/>
              <a:t>sell the data on. </a:t>
            </a:r>
          </a:p>
        </p:txBody>
      </p:sp>
    </p:spTree>
    <p:extLst>
      <p:ext uri="{BB962C8B-B14F-4D97-AF65-F5344CB8AC3E}">
        <p14:creationId xmlns:p14="http://schemas.microsoft.com/office/powerpoint/2010/main" val="29539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Barcode Scanning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19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barcode scanning?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barcode is a series of light and dark bars of differing widths </a:t>
            </a:r>
            <a:endParaRPr lang="en-GB" dirty="0" smtClean="0"/>
          </a:p>
          <a:p>
            <a:r>
              <a:rPr lang="en-GB" dirty="0" smtClean="0"/>
              <a:t>With </a:t>
            </a:r>
            <a:r>
              <a:rPr lang="en-GB" dirty="0"/>
              <a:t>a code number printed underneath / which can be used if there is a fault with the barcode </a:t>
            </a:r>
            <a:endParaRPr lang="en-GB" dirty="0" smtClean="0"/>
          </a:p>
          <a:p>
            <a:r>
              <a:rPr lang="en-GB" dirty="0" smtClean="0"/>
              <a:t>Made </a:t>
            </a:r>
            <a:r>
              <a:rPr lang="en-GB" dirty="0"/>
              <a:t>up of country of origin code, manufacturer code, the product code, a check digit. </a:t>
            </a:r>
          </a:p>
        </p:txBody>
      </p:sp>
    </p:spTree>
    <p:extLst>
      <p:ext uri="{BB962C8B-B14F-4D97-AF65-F5344CB8AC3E}">
        <p14:creationId xmlns:p14="http://schemas.microsoft.com/office/powerpoint/2010/main" val="396915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barcode scanning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Barcode </a:t>
            </a:r>
            <a:r>
              <a:rPr lang="en-GB" dirty="0"/>
              <a:t>scanned at POS </a:t>
            </a:r>
          </a:p>
          <a:p>
            <a:r>
              <a:rPr lang="en-GB" dirty="0" smtClean="0"/>
              <a:t>Code </a:t>
            </a:r>
            <a:r>
              <a:rPr lang="en-GB" dirty="0"/>
              <a:t>matched on stock database </a:t>
            </a:r>
          </a:p>
          <a:p>
            <a:r>
              <a:rPr lang="en-GB" dirty="0" smtClean="0"/>
              <a:t>Price </a:t>
            </a:r>
            <a:r>
              <a:rPr lang="en-GB" dirty="0"/>
              <a:t>sent to POS </a:t>
            </a:r>
          </a:p>
          <a:p>
            <a:r>
              <a:rPr lang="en-GB" dirty="0" smtClean="0"/>
              <a:t>One </a:t>
            </a:r>
            <a:r>
              <a:rPr lang="en-GB" dirty="0"/>
              <a:t>deducted from stock database </a:t>
            </a:r>
          </a:p>
          <a:p>
            <a:r>
              <a:rPr lang="en-GB" dirty="0" smtClean="0"/>
              <a:t>Itemised </a:t>
            </a:r>
            <a:r>
              <a:rPr lang="en-GB" dirty="0"/>
              <a:t>bill produced </a:t>
            </a:r>
          </a:p>
        </p:txBody>
      </p:sp>
    </p:spTree>
    <p:extLst>
      <p:ext uri="{BB962C8B-B14F-4D97-AF65-F5344CB8AC3E}">
        <p14:creationId xmlns:p14="http://schemas.microsoft.com/office/powerpoint/2010/main" val="233964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and disadvantages of Barcoding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219583"/>
              </p:ext>
            </p:extLst>
          </p:nvPr>
        </p:nvGraphicFramePr>
        <p:xfrm>
          <a:off x="857250" y="2057400"/>
          <a:ext cx="7404100" cy="191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050"/>
                <a:gridCol w="3702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Advantages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Disadvantages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Faster to enter data as can read at any angle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only be used for the input of numbers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Low printing costs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Corrupted barcodes can cause delays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More accurate as eliminates typing errors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Equipment is expensive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Frees staff to do other tasks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63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Automatic stock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Smaller </a:t>
            </a:r>
            <a:r>
              <a:rPr lang="en-GB" dirty="0"/>
              <a:t>storage / warehouses needed as not much stock held. </a:t>
            </a:r>
          </a:p>
          <a:p>
            <a:r>
              <a:rPr lang="en-GB" dirty="0" smtClean="0"/>
              <a:t>Store </a:t>
            </a:r>
            <a:r>
              <a:rPr lang="en-GB" dirty="0"/>
              <a:t>is better able to respond to changing demand. </a:t>
            </a:r>
          </a:p>
          <a:p>
            <a:r>
              <a:rPr lang="en-GB" dirty="0" smtClean="0"/>
              <a:t>Easier </a:t>
            </a:r>
            <a:r>
              <a:rPr lang="en-GB" dirty="0"/>
              <a:t>to cope with several small deliveries (less staff) than one big one. </a:t>
            </a:r>
            <a:endParaRPr lang="en-GB" dirty="0" smtClean="0"/>
          </a:p>
          <a:p>
            <a:r>
              <a:rPr lang="en-GB" dirty="0" smtClean="0"/>
              <a:t>Do </a:t>
            </a:r>
            <a:r>
              <a:rPr lang="en-GB" dirty="0"/>
              <a:t>not run out of stock /fast selling items. </a:t>
            </a:r>
          </a:p>
          <a:p>
            <a:r>
              <a:rPr lang="en-GB" dirty="0" smtClean="0"/>
              <a:t>Less </a:t>
            </a:r>
            <a:r>
              <a:rPr lang="en-GB" dirty="0"/>
              <a:t>risk of stock being out of date. </a:t>
            </a:r>
          </a:p>
          <a:p>
            <a:r>
              <a:rPr lang="en-GB" dirty="0" smtClean="0"/>
              <a:t>Easier </a:t>
            </a:r>
            <a:r>
              <a:rPr lang="en-GB" dirty="0"/>
              <a:t>to monitor staff performance. </a:t>
            </a:r>
          </a:p>
          <a:p>
            <a:r>
              <a:rPr lang="en-GB" dirty="0" smtClean="0"/>
              <a:t>Use </a:t>
            </a:r>
            <a:r>
              <a:rPr lang="en-GB" dirty="0"/>
              <a:t>of management statistics/monitoring stock levels is easier/ spotting trends. </a:t>
            </a:r>
          </a:p>
          <a:p>
            <a:r>
              <a:rPr lang="en-GB" dirty="0" smtClean="0"/>
              <a:t>Less </a:t>
            </a:r>
            <a:r>
              <a:rPr lang="en-GB" dirty="0"/>
              <a:t>staff needed to count stock. </a:t>
            </a:r>
          </a:p>
          <a:p>
            <a:r>
              <a:rPr lang="en-GB" dirty="0" smtClean="0"/>
              <a:t>Staff </a:t>
            </a:r>
            <a:r>
              <a:rPr lang="en-GB" dirty="0"/>
              <a:t>freed to do other jobs. </a:t>
            </a:r>
          </a:p>
        </p:txBody>
      </p:sp>
    </p:spTree>
    <p:extLst>
      <p:ext uri="{BB962C8B-B14F-4D97-AF65-F5344CB8AC3E}">
        <p14:creationId xmlns:p14="http://schemas.microsoft.com/office/powerpoint/2010/main" val="124631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in time stock systems.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dirty="0"/>
              <a:t>Just in time’ goods are delivered to the store as fast as they are being sold. </a:t>
            </a:r>
          </a:p>
          <a:p>
            <a:r>
              <a:rPr lang="en-GB" dirty="0" smtClean="0"/>
              <a:t>Item </a:t>
            </a:r>
            <a:r>
              <a:rPr lang="en-GB" dirty="0"/>
              <a:t>sold decreases record by 1 </a:t>
            </a:r>
          </a:p>
          <a:p>
            <a:r>
              <a:rPr lang="en-GB" dirty="0" smtClean="0"/>
              <a:t>checked </a:t>
            </a:r>
            <a:r>
              <a:rPr lang="en-GB" dirty="0"/>
              <a:t>against reorder level </a:t>
            </a:r>
          </a:p>
          <a:p>
            <a:r>
              <a:rPr lang="en-GB" dirty="0" smtClean="0"/>
              <a:t>if </a:t>
            </a:r>
            <a:r>
              <a:rPr lang="en-GB" dirty="0"/>
              <a:t>below automatic level request sent to supplier </a:t>
            </a:r>
          </a:p>
          <a:p>
            <a:r>
              <a:rPr lang="en-GB" dirty="0" smtClean="0"/>
              <a:t>stock </a:t>
            </a:r>
            <a:r>
              <a:rPr lang="en-GB" dirty="0"/>
              <a:t>delivered and table updated. </a:t>
            </a:r>
          </a:p>
        </p:txBody>
      </p:sp>
    </p:spTree>
    <p:extLst>
      <p:ext uri="{BB962C8B-B14F-4D97-AF65-F5344CB8AC3E}">
        <p14:creationId xmlns:p14="http://schemas.microsoft.com/office/powerpoint/2010/main" val="397054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and disadvantages of JIT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547054"/>
              </p:ext>
            </p:extLst>
          </p:nvPr>
        </p:nvGraphicFramePr>
        <p:xfrm>
          <a:off x="857250" y="2057400"/>
          <a:ext cx="7404100" cy="228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050"/>
                <a:gridCol w="3702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Advantages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Disadvantages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Less risk of stock being out of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Expensive to introduce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Do not run out of fast selling items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More admin staff as store responsible for own ordering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Easier to cope with several small deliveries (less staff) than 1 big 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True stock may differ because of theft, </a:t>
                      </a:r>
                      <a:r>
                        <a:rPr lang="en-GB" dirty="0" err="1" smtClean="0"/>
                        <a:t>etc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Store is better able to respond to changing demand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Cannot respond to unusual demand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Smaller storage / warehouses needed as not much stock held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Disruption to transport. 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54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and limitations of online shopping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156846"/>
              </p:ext>
            </p:extLst>
          </p:nvPr>
        </p:nvGraphicFramePr>
        <p:xfrm>
          <a:off x="857250" y="2057400"/>
          <a:ext cx="7404100" cy="2654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050"/>
                <a:gridCol w="3702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Benefits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Limitations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Always accessible (both) / Available 24/7 (customer)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Lack of consumer trust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Low start up and running costs (company)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Security of website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by disabled customers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Lack of interaction with people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Global marketplace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Problems when something goes wrong (wrong goods /transport breakdown)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Saves on travel costs / shop from home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Replacement alternatives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Price comparisons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Expensive initial set up costs 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888413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26</TotalTime>
  <Words>696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Corbel</vt:lpstr>
      <vt:lpstr>YBG</vt:lpstr>
      <vt:lpstr>ICT in Shopping</vt:lpstr>
      <vt:lpstr>Barcode Scanning</vt:lpstr>
      <vt:lpstr>What is barcode scanning?</vt:lpstr>
      <vt:lpstr>How does barcode scanning work?</vt:lpstr>
      <vt:lpstr>Advantages and disadvantages of Barcoding </vt:lpstr>
      <vt:lpstr>Automatic stock control</vt:lpstr>
      <vt:lpstr>Just in time stock systems.</vt:lpstr>
      <vt:lpstr>Advantages and disadvantages of JIT </vt:lpstr>
      <vt:lpstr>Benefits and limitations of online shopping</vt:lpstr>
      <vt:lpstr>EFT – Electronic funds transfer</vt:lpstr>
      <vt:lpstr>EPOS – Electronic point of sale</vt:lpstr>
      <vt:lpstr>EPOS</vt:lpstr>
      <vt:lpstr>EPOS Advantages</vt:lpstr>
      <vt:lpstr>Loyalty cards</vt:lpstr>
      <vt:lpstr>Loyalty cards advantages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in Shopping</dc:title>
  <dc:creator>Declan Lynch</dc:creator>
  <cp:lastModifiedBy>Declan Lynch</cp:lastModifiedBy>
  <cp:revision>3</cp:revision>
  <dcterms:created xsi:type="dcterms:W3CDTF">2015-03-30T08:12:38Z</dcterms:created>
  <dcterms:modified xsi:type="dcterms:W3CDTF">2015-03-30T08:39:14Z</dcterms:modified>
</cp:coreProperties>
</file>