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40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1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50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0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6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to be taken into account when designing a good HCI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63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Specific point about colour blindness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Design to avoid red/green combination - blue/yellow best combination. </a:t>
            </a:r>
          </a:p>
        </p:txBody>
      </p:sp>
    </p:spTree>
    <p:extLst>
      <p:ext uri="{BB962C8B-B14F-4D97-AF65-F5344CB8AC3E}">
        <p14:creationId xmlns:p14="http://schemas.microsoft.com/office/powerpoint/2010/main" val="48557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On Screen / online </a:t>
            </a:r>
            <a:r>
              <a:rPr lang="en-GB" b="1" dirty="0" err="1"/>
              <a:t>helpfiles</a:t>
            </a:r>
            <a:r>
              <a:rPr lang="en-GB" b="1" dirty="0"/>
              <a:t> (built in with software)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Rather than wasting time looking in manuals, important if no outside help available when working. / Tool tips telling the user what to do. / interactive user manual that answers general FAQ. No marks if can be read as a Google search.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17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Disabled Access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If a person is blind then the computer could recognise voice input / Braille keyboard.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66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Expertise of the user/ ability of user / difference between novice and expert user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339546"/>
            <a:ext cx="6591985" cy="3571676"/>
          </a:xfrm>
        </p:spPr>
        <p:txBody>
          <a:bodyPr/>
          <a:lstStyle/>
          <a:p>
            <a:r>
              <a:rPr lang="en-GB" dirty="0" smtClean="0"/>
              <a:t>An </a:t>
            </a:r>
            <a:r>
              <a:rPr lang="en-GB" dirty="0"/>
              <a:t>expert user will need shortcuts so that the task can be completed as quickly as possible (Command line) whereas a novice will need a number of steps to guide them (GUI).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82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 (Variations)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than [user expertise] and [on screen help] describe [4] factors that should be taken into account when designing a good HCI.</a:t>
            </a:r>
          </a:p>
          <a:p>
            <a:endParaRPr lang="en-GB" dirty="0"/>
          </a:p>
          <a:p>
            <a:r>
              <a:rPr lang="en-GB" dirty="0" smtClean="0"/>
              <a:t>A bank is designing a new HCI for its staff. Give [4] examples that they should take into account when designing a good HCI.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49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the factors to be taken into account when designing a good HCI.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45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factors…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/>
              <a:t>Consistency of signposting and pop up information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Clear </a:t>
            </a:r>
            <a:r>
              <a:rPr lang="en-GB" b="1" dirty="0"/>
              <a:t>navigational </a:t>
            </a:r>
            <a:r>
              <a:rPr lang="en-GB" b="1" dirty="0" smtClean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Layout </a:t>
            </a:r>
            <a:r>
              <a:rPr lang="en-GB" b="1" dirty="0"/>
              <a:t>appropriate to the </a:t>
            </a:r>
            <a:r>
              <a:rPr lang="en-GB" b="1" dirty="0" smtClean="0"/>
              <a:t>task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Customisable </a:t>
            </a:r>
            <a:r>
              <a:rPr lang="en-GB" b="1" dirty="0"/>
              <a:t>to suit the needs of the </a:t>
            </a:r>
            <a:r>
              <a:rPr lang="en-GB" b="1" dirty="0" smtClean="0"/>
              <a:t>user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Location </a:t>
            </a:r>
            <a:r>
              <a:rPr lang="en-GB" b="1" dirty="0"/>
              <a:t>of where machine is to be used  </a:t>
            </a:r>
            <a:endParaRPr lang="en-GB" b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House </a:t>
            </a:r>
            <a:r>
              <a:rPr lang="en-GB" b="1" dirty="0"/>
              <a:t>Style/Ethos (Not Consistent Layout) </a:t>
            </a:r>
            <a:endParaRPr lang="en-GB" b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Specific </a:t>
            </a:r>
            <a:r>
              <a:rPr lang="en-GB" b="1" dirty="0"/>
              <a:t>point about colour </a:t>
            </a:r>
            <a:r>
              <a:rPr lang="en-GB" b="1" dirty="0" smtClean="0"/>
              <a:t>blindness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On </a:t>
            </a:r>
            <a:r>
              <a:rPr lang="en-GB" b="1" dirty="0"/>
              <a:t>Screen / online </a:t>
            </a:r>
            <a:r>
              <a:rPr lang="en-GB" b="1" dirty="0" err="1"/>
              <a:t>helpfiles</a:t>
            </a:r>
            <a:r>
              <a:rPr lang="en-GB" b="1" dirty="0"/>
              <a:t> (built in with software</a:t>
            </a:r>
            <a:r>
              <a:rPr lang="en-GB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Expertise </a:t>
            </a:r>
            <a:r>
              <a:rPr lang="en-GB" b="1" dirty="0"/>
              <a:t>of the user/ ability of user / difference between novice and expert user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02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Consistency of signposting and pop up information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Every ‘Next’ should be in the same place using the same icon. Navigation around the program should be clear consistent and easy to follow. – intuitive, learn faster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82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Clear navigational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e.g. It speeds things up if there is a similar route through the programs (if it is clear) as users do not have to keep learning things / Helps users learn their way around the system.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7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Layout appropriate to the task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should be standard ‘feel’ to software. e.g. Large/minimal text for a child to minimise reading which builds up user  confidence./ Bright colour scheme to attract a young child’s attention. Doing a repetitive task such as entering holiday bookings means you have less guidance on the screen.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93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Customisable to suit the needs of the user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Makes it more efficient if the user can change items to suit their work preference.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91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Location of where machine is to be used 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No sound in a noisy area. Touch screens in museums / factories / </a:t>
            </a:r>
            <a:r>
              <a:rPr lang="en-GB" dirty="0" err="1"/>
              <a:t>etc</a:t>
            </a:r>
            <a:r>
              <a:rPr lang="en-GB" dirty="0"/>
              <a:t>, (with explanation of why).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3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House Style/Ethos (Not Consistent Layout)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</a:t>
            </a:r>
            <a:r>
              <a:rPr lang="en-GB" dirty="0"/>
              <a:t>. So that it conveys who the organisation is and all the company docs look/feel the same.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60479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119</TotalTime>
  <Words>540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Corbel</vt:lpstr>
      <vt:lpstr>YBG</vt:lpstr>
      <vt:lpstr>Factors to be taken into account when designing a good HCI</vt:lpstr>
      <vt:lpstr>Lesson Objectives</vt:lpstr>
      <vt:lpstr>The factors…</vt:lpstr>
      <vt:lpstr>Consistency of signposting and pop up information </vt:lpstr>
      <vt:lpstr>Clear navigational structure</vt:lpstr>
      <vt:lpstr>Layout appropriate to the task </vt:lpstr>
      <vt:lpstr>Customisable to suit the needs of the user </vt:lpstr>
      <vt:lpstr>Location of where machine is to be used   </vt:lpstr>
      <vt:lpstr>House Style/Ethos (Not Consistent Layout)  </vt:lpstr>
      <vt:lpstr>Specific point about colour blindness </vt:lpstr>
      <vt:lpstr>On Screen / online helpfiles (built in with software) </vt:lpstr>
      <vt:lpstr>Disabled Access </vt:lpstr>
      <vt:lpstr>Expertise of the user/ ability of user / difference between novice and expert user  </vt:lpstr>
      <vt:lpstr>Exam Question (Variations)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to be taken into account when designing a good HCI</dc:title>
  <dc:creator>Declan Lynch</dc:creator>
  <cp:lastModifiedBy>Declan Lynch</cp:lastModifiedBy>
  <cp:revision>5</cp:revision>
  <dcterms:created xsi:type="dcterms:W3CDTF">2014-10-05T17:58:59Z</dcterms:created>
  <dcterms:modified xsi:type="dcterms:W3CDTF">2015-01-26T11:50:45Z</dcterms:modified>
</cp:coreProperties>
</file>