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5" r:id="rId1"/>
  </p:sldMasterIdLst>
  <p:sldIdLst>
    <p:sldId id="256" r:id="rId2"/>
    <p:sldId id="257" r:id="rId3"/>
    <p:sldId id="259" r:id="rId4"/>
    <p:sldId id="263" r:id="rId5"/>
    <p:sldId id="264" r:id="rId6"/>
    <p:sldId id="267" r:id="rId7"/>
    <p:sldId id="265" r:id="rId8"/>
    <p:sldId id="268" r:id="rId9"/>
    <p:sldId id="269" r:id="rId10"/>
    <p:sldId id="272" r:id="rId11"/>
    <p:sldId id="270" r:id="rId12"/>
    <p:sldId id="271"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80" autoAdjust="0"/>
    <p:restoredTop sz="94660"/>
  </p:normalViewPr>
  <p:slideViewPr>
    <p:cSldViewPr snapToGrid="0">
      <p:cViewPr varScale="1">
        <p:scale>
          <a:sx n="105" d="100"/>
          <a:sy n="105" d="100"/>
        </p:scale>
        <p:origin x="78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5T12:15:36.64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3,'0'0,"0"0,0 0,0 0,0 0,25 0,0 24,25-24,-1-24,50 24,-24 0,-1 0,25 0,-24 0,24 0,0 0,-24 0,49 24,-25-24,25 0,-25 0,25 24,-25-24,26 0,-1 0,0 0,0 0,0 25,0-25,0 0,-25 0,25 24,-50-24,50 0,-49 24,49-24,-50 0,25 0,1 0,-26 0,25 0,0 0,1 0,-1 0,0 0,0 0,1 0,-1 0,0 0,0 0,25-24,-25 24,25 0,-24 0,24 0,-25 0,50 0,-50 0,25 0,0 0,0 0,-25 0,25 0,0-24,0 24,-24 0,-1 0,-25 0,25 0,-49 0,0 0,-50 24,0-24,0 0,0 0,0 0,0 0,0 0</inkml:trace>
</inkml:ink>
</file>

<file path=ppt/ink/ink10.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5T12:29:59.173"/>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27,'0'0,"25"0,-1 0,26 0,0 0,-1 23,1-23,24 0,25 0,-24-23,49 23,-50 0,50 0,-25 0,50 0,-50 0,50 0,-25 0,25 0,-25 23,25-23,-25 0,25 0,24 0,-49 22,25-22,25 0,-50 0,49 23,-24-46,0 23,25 0,-1 0,-24 0,0 0,24 0,-24 0,0 0,25 0,-50 0,49-22,1 22,-25 0,-1 0,26-23,-25 23,0 0,24 0,-49 0,25 0,-50-23,25 23,-25 0,1 0,-26 0,1 0,-1 0,-24 0,-26 0,1 0,-25 0,0 0,0 0,0 0</inkml:trace>
</inkml:ink>
</file>

<file path=ppt/ink/ink1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5T12:34:39.79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5333 0,'0'25,"0"24,0 26,0 49,0-124</inkml:trace>
  <inkml:trace contextRef="#ctx0" brushRef="#br0" timeOffset="328">5506 25,'0'25,"0"148,0-173</inkml:trace>
  <inkml:trace contextRef="#ctx0" brushRef="#br0" timeOffset="13825">0 3597,'24'0,"1"-25,25 25,49-25,-25 25,50-25,-24 25,73-25,-49 25,25 0,25 0,-25 0,24 0,26 0,-26 25,1-25,24 0,1 0,-1 25,1-25,-1 0,1 0,24 25,0-25,-24 0,-1 0,-24 0,-26 0,-48 25,-1-25,-74 0,-25 0,0 0</inkml:trace>
</inkml:ink>
</file>

<file path=ppt/ink/ink1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5T12:34:41.25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619 0,'0'49,"0"26,-24 49,24-124</inkml:trace>
  <inkml:trace contextRef="#ctx0" brushRef="#br0" timeOffset="282">719 25,'0'99,"-25"124,25-223</inkml:trace>
  <inkml:trace contextRef="#ctx0" brushRef="#br0" timeOffset="9404">0 2658,'0'0,"0"0,0 0,0 0,24 0,1 0,25 0,-1 0,1 0,49 0,-49 0,24 0,25 0,-49 0,49-25,-25 25,1 0,-1 0,25 0,-49 0,49 0,-25 0,1 0,-1 0,25 25,-24-25,24 0,0 0,0 24,0-24,0 0,25 0,0 25,-25-25,1 25,23-25,-23 0,24 0,-50 25,0-25,-24 0,-1 25,-49-25,0 0,0 0,0 0</inkml:trace>
</inkml:ink>
</file>

<file path=ppt/ink/ink1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5T14:32:03.759"/>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396 424,'0'0,"0"0,0 75,25 25,-25 49,0-24,0 0,-25-50,25-25,0-100,0 50</inkml:trace>
  <inkml:trace contextRef="#ctx0" brushRef="#br0" timeOffset="437">470 75,'-99'0,"-23"49,48 51,1 0,-1 50,50 25,24-1,49 1,24-25,25-25,25-26,0-49,48-25,-48-75,24-49,-74-26,50-25,-74-25,-24 1,-25-1,-50 0,-48 25,-24 26,-50 74,1 50,-124 100,295-100</inkml:trace>
</inkml:ink>
</file>

<file path=ppt/ink/ink1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5T14:32:26.22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187 631,'0'-49,"50"-25,49 1,26 24,-25 0,-1 49,-24 24,-50 25,-25 49,-25 25,-75 24,26-49,-1 24,-50-24,50-24,-24-50,24 1,0-25,50-25,25 1,50-1,25 1,50 24,-26 0,26 24,-26 1,51-74,-150 49</inkml:trace>
  <inkml:trace contextRef="#ctx0" brushRef="#br0" timeOffset="844">984 116,'-99'-73,"-1"48,-50 25,26 0,-1 74,1-1,24 50,25 24,25 49,25 0,0 0,50-25,0 1,50-25,50-49,-125-98</inkml:trace>
  <inkml:trace contextRef="#ctx0" brushRef="#br0" timeOffset="1234">585 1660,'175'-74,"-50"-24,24-49,-49-24,-1-50,-49 1,-25-1,-25 25,-50 25,-124 48,-25 123,-101 98,300-98</inkml:trace>
</inkml:ink>
</file>

<file path=ppt/ink/ink1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5T14:33:08.22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15374 27,'0'0,"-25"0,25 0,25 0,0 0,24-24,1 24,-25 0,24 0,1 0,25 0,-26 24,1-24,24 0,1 0,-25 0,24 0,1 25,-1-25,-24 0,49 0,-24 0,-1 0,1 0,24 0,-24 0,24 0,-25 0,1 0,24 0,1 0,-1 0,-25 0,26 0,-1 0,0 0,1 0,-1 25,1-25,24 0,-25 0,25 0,0 25,1-25,24 0,-50 0,0 0,-24 0,-50 0,-25 0,0 0,-25 49,25-49</inkml:trace>
  <inkml:trace contextRef="#ctx0" brushRef="#br0" timeOffset="2968">0 1142,'0'0,"25"0,0 25,25-25,49 0,-25 0,26 0,24 0,-25 0,50-25,0 25,0 0,25 0,0 0,-25 0,25 25,0-25,-25 0,25 0,24 0,-49 0,0 0,50 0,-75 0,25-25,-74 25,-1 0,-49-24,-25 24,-74 0,74 0</inkml:trace>
  <inkml:trace contextRef="#ctx0" brushRef="#br0" timeOffset="67509">11847 1019,'348'-50,"148"50,-496 0</inkml:trace>
  <inkml:trace contextRef="#ctx0" brushRef="#br0" timeOffset="68259">11350 1192,'50'0,"74"-50,25 26,50-1,49 0,50 25,0 0,25 25,25 0,-25-25,-25 0,-50 0,-24 0,-75-25,-25 25,-25-25,-49-24,-50 49</inkml:trace>
  <inkml:trace contextRef="#ctx0" brushRef="#br0" timeOffset="76350">5638 3521,'-25'0,"25"0,50 0,24 0,-24 0,25 0,24 25,0 0,1-25,24 24,-25-24,50 0,0 0,-25 0,50-24,0 24,0 0,0 0,24 0,1 24,0-24,-25 25,49-25,-24 25,0-25,24 0,-24 0,24 25,-24-25,24 0,1-25,-25 25,24 0,-24-25,24 25,1 0,-25-25,24 25,-24-24,0 24,-1-25,1 25,-25 0,-50 25,-50-25,-24 24,-75 26,-49 74,74-124</inkml:trace>
</inkml:ink>
</file>

<file path=ppt/ink/ink16.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5T15:04:49.511"/>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0,'0'0,"25"0,-25 0</inkml:trace>
</inkml:ink>
</file>

<file path=ppt/ink/ink17.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48:56.82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3756 4196,'0'0,"0"0,0 0,-25 0,25 0,0 0,0 0,0 50,0 99,0 99,0 125,0-75,-25-100,25-198</inkml:trace>
  <inkml:trace contextRef="#ctx0" brushRef="#br0" timeOffset="734">3806 4122,'0'0,"0"0,0 0,0 0,0 0,0 0,50 0,-26 24,26 26,0 0,0 24,-1 25,1 1,-25 49,-25 0,-25 25,-25-25,-49 25,-25-1,-75-24,199-149</inkml:trace>
  <inkml:trace contextRef="#ctx0" brushRef="#br0" timeOffset="1639">4477 4072,'0'0,"0"0,-24 50,24 49,-25 149,0 150,75 98,-50-99,0-397</inkml:trace>
  <inkml:trace contextRef="#ctx0" brushRef="#br0" timeOffset="2232">4900 4047,'-24'0,"24"50,-25 99,25 173,-25 151,25-51,-50-224,50-198</inkml:trace>
  <inkml:trace contextRef="#ctx0" brushRef="#br0" timeOffset="2684">5274 4444,'-25'25,"-25"-25,0 25,-24 0,24-25,-50 25,51-25,24 0,25 24,0-24,0 50,49 99,51 199,24 24,-49-123,-75-249</inkml:trace>
  <inkml:trace contextRef="#ctx0" brushRef="#br0" timeOffset="3714">5149 3576,'-25'0,"-24"-25,-1 0,-75 0,26 0,-50 25,49 25,-49 25,74 0,25 24,26-74,24 0,24 0,-48 0,-26-25,-25 0,1 25,-76 25,1 25,25 49,24 25,50-49,50-26,0-49,25 0,-25 0,-25 25,-49 49,-51 100,-24 50,50-26,49-23,50-76,75-49,-1-26,1 1,-25 0,-50 74,-75 75,25 99,-24-25,49-74,74-75,51-49,74-75,-25-25,1-24,-26 49,-74 75,-25 74,-1 49,1-49,100-99,-1-50,50-74,25-25,-49 0,-1 74,-99 100,-1 49,1 25,25-74,49-75,25-99,25-50,-49-49,-26 25,-74 74,-50 124,-49 24,74-24,25-74,24-100,1-24,-50-1,-25 75,-74 99,49 0,25 25,50 0,50-25,24-75,1-48,-26-1,-24-25,-50 25,-50 25,-24-25,-1 25,0 0,-49 25,24 49,-74 75,-74 149,248-174</inkml:trace>
  <inkml:trace contextRef="#ctx0" brushRef="#br0" timeOffset="381910">8110 1118,'-50'-50,"-50"1,-24-76,-25 1,-75-50,-75 0,-74 50,-25 25,75 25,74 24,25-25,224 75</inkml:trace>
  <inkml:trace contextRef="#ctx0" brushRef="#br0" timeOffset="987007">8955 6703,'0'0,"25"0,-50 0,0 51,1-26,-26 24,-25 26,-24-25,-26 24,-49 0,-25 26,0-26,-50 1,-24-1,-1-24,-24-1,-51 1,26-1,-50-24,0 0,-50 0,0-25,0-25,0 0,0-24,25-26,0-49,50 0,-1-50,26 1,49-27,1 2,74-1,0 1,74 24,26 25,24 25,25 50,26 24,24 50,0 0,-25 0,0 25,-50 49,1 1,49-26,25-49,0 0,25-49,24-51,26 1,0 25,-51 49,26 25,25 25,49 24,1 1,-26-25,-24 0,-26-25,-49 0,-24 0,-26-25,-25 0,-49 0,49 25,-24 25,-1 25,-49-1,49 26,76-51,24-24,74-49,75-26,-49 1,-25 49,-100 25,0 0,-100 50,101-25,24-25,24-25,26-50,-25 50,-25 1,-50 73,1 1,49-25,74-25,75 0,-24-25,-1 0,-99 25,-25 0,-99 50,-51-25,1 49,74-49,26 24,24-24,25-25</inkml:trace>
</inkml:ink>
</file>

<file path=ppt/ink/ink18.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5:05:17.789"/>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5630 1263,'-49'0,"-50"0,-50-25,-124-1,-25 1,-24-25,24 24,75 1,25 0,99-1,74 26,0 0,50 0,-25 0,-25 26,25-26</inkml:trace>
  <inkml:trace contextRef="#ctx0" brushRef="#br0" timeOffset="1156">26 278,'24'101,"-24"101,-24 101,-1-101,25-126,25-101,-25 25</inkml:trace>
  <inkml:trace contextRef="#ctx0" brushRef="#br0" timeOffset="1422">720 379,'0'0,"-124"76,-99-1,74 1,50-25,74-51,50 50,24 1,26 100,-1-50,1-50,24-127,-99 76</inkml:trace>
  <inkml:trace contextRef="#ctx0" brushRef="#br0" timeOffset="1797">522 960,'0'25,"0"-50,49-76,26-26,-1 26,-24 76,-1 101,1 101,-25-1,49-125,-74-51</inkml:trace>
  <inkml:trace contextRef="#ctx0" brushRef="#br0" timeOffset="2140">1117 707,'-50'126,"100"1,24-102,1-101,-75-50,0 25,-50 50,-24 203,74-152</inkml:trace>
  <inkml:trace contextRef="#ctx0" brushRef="#br0" timeOffset="2484">1414 556,'0'0,"0"0,0 126,0 51,0-76,0-76,0-25,50-51,0-100,24 75,-49 76,24 101,-24 25,0-100,-25-26,25-76,0-76,24 1,-49 100,0 26,75-76,-75 101</inkml:trace>
  <inkml:trace contextRef="#ctx0" brushRef="#br0" timeOffset="2999">1985 177,'25'-26,"-25"77,0 100,-25 127,25-50,25-178,49-50,50-101,-50-25,-49 0,-74 75,-1 76,-24 127,24 50,100-126,49-76,50-101,-25 0,-75-26,-49 77,-25 50,1 76,-1 50,25-76,49-50,1-25,24-126,-74 151</inkml:trace>
  <inkml:trace contextRef="#ctx0" brushRef="#br0" timeOffset="3765">2828 0,'0'25,"-25"76,0 101,-24 26,24-26,25-101,0-51,25-100,-25 50</inkml:trace>
  <inkml:trace contextRef="#ctx0" brushRef="#br0" timeOffset="4061">3002 556,'-25'-26,"-25"77,1 100,73-75,26-101,24-101,-24-1,-50 102,0 126,-25 177,-74 0,25-101,-1-102,26-100,-26-126,125-153,-50 304</inkml:trace>
  <inkml:trace contextRef="#ctx0" brushRef="#br0" timeOffset="4499">3076 808,'149'-101,"-50"0,-74 0,-75 76,-49 50,25 152,98-51,125 0,-149-126</inkml:trace>
</inkml:ink>
</file>

<file path=ppt/ink/ink19.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49:41.47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9202 149,'0'-25,"0"25,0 0,0 0,0 0,0 25,0 25,0 24,-25 1,1-1,24-74,0 0,0 0,49-25,1 25,-1-24,26 24,-26 0,1-25,-25 0,-25 25</inkml:trace>
  <inkml:trace contextRef="#ctx0" brushRef="#br0" timeOffset="655">9401 149,'0'100,"-25"24,0-25,50-25,-25-74</inkml:trace>
  <inkml:trace contextRef="#ctx0" brushRef="#br0" timeOffset="1076">9897 149,'0'-25,"49"1,-24-1,25 0,-1 25,-24-25,0 25,-25 0,0 0,-50 25,25-25,1 25,-1 0,-25-1,25 1,1 0,24-25,24 0,1 25,25-25,24 25,-24 24,0-24,-50 25,-50-25,-25-1,26 1,-1-25,25-25,50-24,-25 49</inkml:trace>
  <inkml:trace contextRef="#ctx0" brushRef="#br0" timeOffset="1997">10467 0,'0'0,"0"0,0 0,-25 50,1 24,-1 1,0-1,25 1,0-26,50-24,-1-25,26 0,24-25,-74-24,24 24,-49 0,0 0,-25 1,-24-1,-50 74,24 1,26 24,73 1,-24-75</inkml:trace>
  <inkml:trace contextRef="#ctx0" brushRef="#br0" timeOffset="21018">9996 695,'49'0,"1"-25,25 25,-51 0,-24 0,-24 0,-76 25,26 0,24 0,50-1,25 1,49-25,-24-25,-25 25,-50 0,-49 25,-1 25,50-50,25 25,75-25,24 0,-24-25,-75 25,0 49,-100 26,100-75</inkml:trace>
  <inkml:trace contextRef="#ctx0" brushRef="#br0" timeOffset="59871">10194 1092,'0'0,"0"0,-24 0,24 0,0 0,0 25,0 99,0-25,0-49,0-26,0 1,24-50,-24 25</inkml:trace>
  <inkml:trace contextRef="#ctx0" brushRef="#br0" timeOffset="60355">9996 1315,'-25'0,"25"0,0 0,25 25,24 25,26-1,-25-24,-1 0,1-50,-1 0,-49-74,50 0,-50 49,25 25,0 0,-25 25</inkml:trace>
  <inkml:trace contextRef="#ctx0" brushRef="#br0" timeOffset="253528">0 4937,'0'0,"0"0,0 0,24-25,26-50,24 1,26-25,48-25,26-25,25-25,24 25,0-24,0 24,-24 25,-26 0,-49 50,-49 49,-26 0,-49 50,0-25</inkml:trace>
  <inkml:trace contextRef="#ctx0" brushRef="#br0" timeOffset="254313">2430 2803,'25'100,"-25"48,0 1,0 0,0-99,25-75,-25-99,0 124</inkml:trace>
  <inkml:trace contextRef="#ctx0" brushRef="#br0" timeOffset="254611">2430 2605,'50'-25,"74"25,-25 50,25 74,-49 25,-75-25,-50 24,-49-48,0-51,49-49,0-25,100-74,-50 99</inkml:trace>
  <inkml:trace contextRef="#ctx0" brushRef="#br0" timeOffset="255004">3150 2927,'0'0,"-25"25,0-25,25 0,-25 75,25 49,25-75,25-49,24-99,1-25,-51 74,-24 26,0 98,0 75,50-100,0-148,-50 99</inkml:trace>
  <inkml:trace contextRef="#ctx0" brushRef="#br0" timeOffset="255506">3621 2307,'0'124,"25"100,0-26,-50-49,25-50,25-99,-25 0</inkml:trace>
  <inkml:trace contextRef="#ctx0" brushRef="#br0" timeOffset="255789">3919 2779,'-50'0,"25"24,1 76,24 24,0-100,49-73,-24-26,25-24,-26 99,1 50,0 24,0-49,-25-75,0 50</inkml:trace>
  <inkml:trace contextRef="#ctx0" brushRef="#br0" timeOffset="256228">3671 2580,'74'0,"50"-49,75-26,-199 75</inkml:trace>
  <inkml:trace contextRef="#ctx0" brushRef="#br0" timeOffset="267061">4464 2704,'0'0,"0"0,0 0,25 0,-25 0,50-25,-1-24,51-1,48-49,76 0,-1-1,0 1,-24 0,-51 49,-48 26,-75 48,-1-24,-24 0</inkml:trace>
  <inkml:trace contextRef="#ctx0" brushRef="#br0" timeOffset="267830">4712 3027,'25'0,"0"24,25 1,49 0,25-25,74 50,-24-26,24-24,1 25,-25 0,-50 0,-25 0,-50-25,-49 0</inkml:trace>
  <inkml:trace contextRef="#ctx0" brushRef="#br0" timeOffset="268411">4663 3647,'0'25,"74"24,-24 26,74-1,25 0,24 50,51-24,-26 24,25 0,-49 0,49 49,-223-173</inkml:trace>
  <inkml:trace contextRef="#ctx0" brushRef="#br0" timeOffset="276386">6573 1910,'0'25,"0"74,49-24,-49-26,0-49,0-49,-24-50,24-50,24 25,26 74,24 50,-74 0</inkml:trace>
  <inkml:trace contextRef="#ctx0" brushRef="#br0" timeOffset="276747">6994 1737,'-24'-25,"-26"75,25 74,25 24,25-98,0-100,24-74,1 0,-50 75,0 98,25 75,25-24,-26-150,26-49,-25 0,-25 49,25 100,-25 74,49-75,1-74,-25-74,24 99,-24 50,49-25,-24-50,0-74,-50-1,0 76,0 24</inkml:trace>
  <inkml:trace contextRef="#ctx0" brushRef="#br0" timeOffset="277516">8160 1811,'50'50,"-50"-50,0-75,-25-73,0-100,50 24,50 150,-51 74,-24 0</inkml:trace>
  <inkml:trace contextRef="#ctx0" brushRef="#br0" timeOffset="277846">8185 1588,'75'-25,"-1"0,-49 1,0 24,-25 0,0 0,0 0,0 24,-25 51,0 49,50-75,24-49,1-99,0 0,-26 25,-24 74,0 74,-24 75,48-100,26-98,74-75,-50 0,-74 74,0 125,-24 73,24-73,49-125,26-99,-1-24,-49-26,0 125,-25 123,-25 175,25 73,0-222,25-125,24-74,75-49,-49 173,-50 74,-25 25,-75-74,75-25</inkml:trace>
  <inkml:trace contextRef="#ctx0" brushRef="#br0" timeOffset="278913">8929 1365,'124'-50,"75"1,-199 49</inkml:trace>
</inkml:ink>
</file>

<file path=ppt/ink/ink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5T12:15:39.834"/>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0,'0'0,"0"0,0 22,25-22,25 0,26 0,-1 0,0 0,26-22,-26 22,25 0,26 0,-26 22,26-22,-26-22,26 22,-26 0,51 0,-51 0,26 0,-26 0,50 0,-74 0,-1 0,-25 0,-50 0,0 0,-25 0,25 0</inkml:trace>
</inkml:ink>
</file>

<file path=ppt/ink/ink20.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5:05:27.083"/>
    </inkml:context>
    <inkml:brush xml:id="br0">
      <inkml:brushProperty name="width" value="0.05292" units="cm"/>
      <inkml:brushProperty name="height" value="0.05292" units="cm"/>
      <inkml:brushProperty name="color" value="#FF0000"/>
      <inkml:brushProperty name="fitToCurve" value="1"/>
    </inkml:brush>
    <inkml:brush xml:id="br1">
      <inkml:brushProperty name="width" value="0.05292" units="cm"/>
      <inkml:brushProperty name="height" value="0.05292" units="cm"/>
      <inkml:brushProperty name="color" value="#953734"/>
      <inkml:brushProperty name="fitToCurve" value="1"/>
    </inkml:brush>
  </inkml:definitions>
  <inkml:trace contextRef="#ctx0" brushRef="#br0">444 2036,'0'-25,"-24"25,-75 0,-24 25,49-25,98 0,50 0,25-25,24 25,-73-24,-50 24,-99 24,-49 1,99 0,73-25,75 0,24-50,-49 26,-49 24,-25 24,-99 26,1 49,98-49,49-50,25-50,-25-24,-49 74,0 0,-74 74,0 1,25-75,0-75,24 1,0 49,25 25,25 25,49 25,0-26,-74-24</inkml:trace>
  <inkml:trace contextRef="#ctx0" brushRef="#br1" timeOffset="11887">25 75,'0'0,"0"-25,0 0,0 25,0-25,-25 25,25 0,0 25,0 0,0 25,0-1,25-24,-25 25,0 0,0 24,0-24,0-1,25 1,-25 24,0-24,0 0,24 24,1-24,-25 0,25 24,-1-24,-24 24,50 1,-50-1,24 1,-24 24,25 0,-25 1,25-1,-1 0,1 0,0-24,24 24,-24-24,-25-26,0-24,0-25,0 0,-25-25,-24 1,-25-1,24-25,26 25,-1 25,25 0,0 0,25 25,24 50,0-1,25 0,-24-49,-26-25,1-49,0-51,24-24,-24 75,0-1,-25 25,-50 25,-24 0,-25 25,-24 25,74-26,24 1,25-25,25-49,49 24,0 50,0 24,-50 26,-24-50,0-25,0 0,-24-75,-1-24,-24 74,24 50,25 49,25 50,24-74,-49-50,25 0,-25 0,-25-74,0-26,25 100,25 25,0 50,-25-75,0 0,24-25,1-50,24 1,1 49,-25 25,-25 124,0-124</inkml:trace>
</inkml:ink>
</file>

<file path=ppt/ink/ink2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59:52.287"/>
    </inkml:context>
    <inkml:brush xml:id="br0">
      <inkml:brushProperty name="width" value="0.05292" units="cm"/>
      <inkml:brushProperty name="height" value="0.05292" units="cm"/>
      <inkml:brushProperty name="color" value="#8DB3E2"/>
      <inkml:brushProperty name="fitToCurve" value="1"/>
    </inkml:brush>
    <inkml:brush xml:id="br1">
      <inkml:brushProperty name="width" value="0.05292" units="cm"/>
      <inkml:brushProperty name="height" value="0.05292" units="cm"/>
      <inkml:brushProperty name="color" value="#953734"/>
      <inkml:brushProperty name="fitToCurve" value="1"/>
    </inkml:brush>
  </inkml:definitions>
  <inkml:trace contextRef="#ctx0" brushRef="#br0">9673 2881,'50'99,"-1"50,-24-25,0-24,-25-76,0-24</inkml:trace>
  <inkml:trace contextRef="#ctx0" brushRef="#br0" timeOffset="298">9524 2732,'75'-75,"24"50,50 50,-50 50,0-1,-99 75,-25 0,-49-25,-25-24,24-51,1-24,49-50,25 25</inkml:trace>
  <inkml:trace contextRef="#ctx0" brushRef="#br0" timeOffset="751">10144 2806,'25'25,"0"50,24 49,-24-50,-25-173,0 99</inkml:trace>
  <inkml:trace contextRef="#ctx0" brushRef="#br0" timeOffset="954">10219 2434,'24'0,"26"74,-50-74</inkml:trace>
  <inkml:trace contextRef="#ctx0" brushRef="#br0" timeOffset="1095">10516 2632,'0'0,"-49"0,-26 50,26-25,49 25,0-1,74 1,1-25,-51 24,-24 1,-49 0,-26-1,50-49,1-49,24 49</inkml:trace>
  <inkml:trace contextRef="#ctx0" brushRef="#br0" timeOffset="1549">10764 2583,'-24'0,"-26"49,0 26,50 24,25-24,25-75,-1-50,-24-24,0-26,-25 51,0 49,25 74,24 50,1-99,24-149,-74 124</inkml:trace>
  <inkml:trace contextRef="#ctx0" brushRef="#br0" timeOffset="2018">11186 2086,'50'124,"-26"125,1-1,0-149,25-99,-50-25,0-74,-25 0,-25 49,1 50,-51 75,76 24,48-49,51-26,-1-48,50-76,-124 100</inkml:trace>
  <inkml:trace contextRef="#ctx0" brushRef="#br0" timeOffset="2440">11508 2434,'0'-25,"25"75,0 99,0-50,0-99,-1 0,1-75,0-49,0 25,24 74,26 75,-75-50</inkml:trace>
  <inkml:trace contextRef="#ctx0" brushRef="#br0" timeOffset="2769">12004 2409,'0'0,"-24"0,-26 50,25 74,25-25,25-49,25-75,-26-50,26-24,-50 25,0-1,0 75,0 25,25 99,0-49,-1-51,1-48,-25-26,25-25,25 1,-1 74,1 50,0 74,-26-25,26-149,-50 50</inkml:trace>
  <inkml:trace contextRef="#ctx0" brushRef="#br0" timeOffset="3426">12649 2061,'0'50,"0"149,0 99,-24-199,24-99,-25-99,25 99</inkml:trace>
  <inkml:trace contextRef="#ctx0" brushRef="#br0" timeOffset="3613">12501 2459,'24'-25,"51"25,-1 0,25 25,1-25,-76 0,1 0,-50 0,1 24,-1 51,25 49,0-99,25-25,24-50,1-49,-25 49,-25 50,0 75,49 24,26-99,-75 0</inkml:trace>
  <inkml:trace contextRef="#ctx0" brushRef="#br0" timeOffset="4130">13319 2533,'0'-50,"-25"50,-49 75,24 74,75-124,0-25,49-100,-24 26,-1 49,-24 124,0 75,-50 75,-24-76,-26-24,-24-74,0-75,0-50,49-49,100-50,-50 149</inkml:trace>
  <inkml:trace contextRef="#ctx0" brushRef="#br0" timeOffset="4677">13567 2831,'50'25,"24"-50,0 0,-49 0,-50-24,-24 49,-26 49,51 76,24-26,49-49,50-26,-24-73,-75 49</inkml:trace>
  <inkml:trace contextRef="#ctx0" brushRef="#br0" timeOffset="5037">14088 2930,'-50'0,"26"0,-51 25,26 25,73 0,26 24,-25-24,0-1,-50 1,-50 25,1-51,-1-48,75 24</inkml:trace>
  <inkml:trace contextRef="#ctx0" brushRef="#br1" timeOffset="349838">8879 1242,'-24'0,"-1"25,25-1,-25 26,25-25,-25 0,0-25,0 49,1-24,-26 25,-49 0,49-26,-24 26,-1-25,1 0,0 0,-1-1,-24 26,49-25,-74 0,50 0,-25-1,-25 26,49 0,-73-25,48-1,-48 1,48 0,-49 0,25 0,0-25,-24 25,24-1,-25 1,25 0,-25-25,25 0,0 0,0 0,0 0,-25 25,25-25,-25 0,50 0,-75 0,50 0,0 0,-24 0,24 0,-25-25,50 25,-50 0,25 0,-25-25,25 25,0-25,-25 25,50-24,-50-1,50 0,-50 0,50-25,-25 1,25-1,-25 0,24 26,-24-51,0 25,25-24,0 24,0-24,-25-26,49 26,-49-25,25 24,0-24,0-1,24 26,-24-25,25 24,24 1,-49-26,24 26,51-1,-26 1,0-1,26 1,-26 24,25 0,25 1,-25 24,25 0,0 25,0 0,-25 75,1 24,-26 0,0 1,26-51,24-49,0-25,24-24,26-51,-25 1,0 25,-1 49,1 25,25 49,24-24,26 25,24-50,0 25,-25-25,-25 0,-74 0,-49 0,-51 0,-24 25,-24 24,-26 26,50-1,25-49,74-25,25-25,74-49,25-26,1 26,-51 49,-49 25,-24 50,-76 49,26-24,49-51,25-24,50-74,24-1,25 26,-24 24,-50 25,-25 0,-50 25,-74 49,25 1,74-75,25 0,25-75,49 26,1-1,-26 50,-24 50,0 24,0 50,24-24,75 49,-25 49,-99-198</inkml:trace>
</inkml:ink>
</file>

<file path=ppt/ink/ink2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54:21.529"/>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8 169,'0'0,"0"0,0 0,0 0,0 0,0 0,0 30,0 88,0 59,0-147,0-30,0-118,0-30,25 0,47 60,-24 88,1 147,-25 31,0-149,24-29,25-118,-49-30,0 119,-24 117,0 90,48-149,0-88,-23-89,-50 30,-47 0,24 207,48-89</inkml:trace>
</inkml:ink>
</file>

<file path=ppt/ink/ink2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54:22.409"/>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0 517,'0'163,"0"0,0-109,0-54,0-81,0-55,24-27,-24 81,25 136,-1 110,1-83,-1-108,49-82,-48-27,-25 163,49 109,24-54,0-82,-24-109,-24 0,-74 1,0 162,49 109,0 0,49-81,48-137,26-53,-50-28,0 54,-73 28,-49 81,-24 82,73 81,25-136,-1-81,25-109,0-27,-49 55,0 135,24 109,-24 0,25-82,-1-81,0-82,25-27,-49 82,49 135,-24 55,23-109,-23-81,24-28,-49 55,24 109,1-55,48-136,-73 109</inkml:trace>
  <inkml:trace contextRef="#ctx0" brushRef="#br0" timeOffset="1350">1368 598,'25'-54,"-25"-28,24-26,25 53,0 82,0 55,24-82,-24-54,-25-28,-48 55,-49 81,48 109,25-81,74-82,48 0,-49 81,25 55,-98 27,-98 28,-24-55,-147-327,269 191</inkml:trace>
  <inkml:trace contextRef="#ctx0" brushRef="#br0" timeOffset="1915">1295 27,'0'-27,"0"27</inkml:trace>
</inkml:ink>
</file>

<file path=ppt/ink/ink2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59:37.944"/>
    </inkml:context>
    <inkml:brush xml:id="br0">
      <inkml:brushProperty name="width" value="0.05292" units="cm"/>
      <inkml:brushProperty name="height" value="0.05292" units="cm"/>
      <inkml:brushProperty name="color" value="#9DBB61"/>
      <inkml:brushProperty name="fitToCurve" value="1"/>
    </inkml:brush>
  </inkml:definitions>
  <inkml:trace contextRef="#ctx0" brushRef="#br0">0 1176,'25'25,"24"25,-24 51,25-1,0-50,-26-25,-24-25,-24-25,-1-25,-25-76,0 1,26 0,-1 0,25-25,25 75,-1 25,1 75,25 50,49 50,-24 50,-1-50,-24-50,-25-25,-25-50,-75-50,75 50</inkml:trace>
  <inkml:trace contextRef="#ctx0" brushRef="#br0" timeOffset="689">124 1151,'50'-50,"24"0,26 0,-1-50,-99 100</inkml:trace>
  <inkml:trace contextRef="#ctx0" brushRef="#br0" timeOffset="970">596 300,'0'25,"0"0,25 75,24 25,51 76,-50-26,24-75,-49-75,0-25,-25-50,-50-25,0-25,1 50,-51 25,1 50,49 25,25 50,50-25,0-25,50-50,49-25,-50-25,26-50,-100 100</inkml:trace>
  <inkml:trace contextRef="#ctx0" brushRef="#br0" timeOffset="1643">1018 651,'0'0,"50"75,0 0,-1-25,1-50,-25-25,-25-50,-25-51,0 1,25 75,50 75,-50-25</inkml:trace>
  <inkml:trace contextRef="#ctx0" brushRef="#br0" timeOffset="2018">1515 450,'0'0,"-25"0,-49 50,49 25,50 26,24-26,1-50,-25-50,0-25,-1 0,-24-26,0 1,0 25,0 50,25 25,0 100,25-49,-25-51,-25-50,25-51,-25-49,49 25,-24 100,25 75,-1 75,1-49,0-126,-50 25</inkml:trace>
  <inkml:trace contextRef="#ctx0" brushRef="#br0" timeOffset="2738">2186 0,'0'75,"0"100,24 50,-24-75,0-74,-24-101,24 25</inkml:trace>
  <inkml:trace contextRef="#ctx0" brushRef="#br0" timeOffset="3004">2037 425,'99'-25,"25"0,-25 0,1 0,-50 25,-50 0,0-25,-25 50,0 25,25 75,0-50,25-75,0 0,24-75,1-50,-50 50,25 50,-25 50,25 100,-1-25,26-75,0-75,-1-25,1-25,-25 25,-75 75,1 75,24 75,25-100,25-50,-1-75,26-25,0 25,-25 100,24 100,-24 75,-25 1,-50-51,1-50,-51-50,26-75,49-75,50-75,-25 175</inkml:trace>
  <inkml:trace contextRef="#ctx0" brushRef="#br0" timeOffset="4098">3204 500,'50'-25,"-26"-25,26 0,-75 0,0 50,-24 25,24 100,25 0,25-24,24-76,76-75,-125 50</inkml:trace>
  <inkml:trace contextRef="#ctx0" brushRef="#br0" timeOffset="4474">3676 375,'-75'0,"1"0,49 50,25 25,50-25,24 0,-24 1,-25 24,-50-25,-50 0,1-25,24 0,50-25</inkml:trace>
</inkml:ink>
</file>

<file path=ppt/ink/ink2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54:25.423"/>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74 340,'0'0,"50"-51,-26-53,26 1,-25 26,-75 51,1 52,-26 129,25-26,100-52,49-77,50-129,-25 26,-49 25,-75 104,-75 103,26 0,73-129,51-103,-1-26,1 77,-1 104,0 129,-98 51,-51 0,-24-129,0-77,-75-129,174 103</inkml:trace>
  <inkml:trace contextRef="#ctx0" brushRef="#br0" timeOffset="785">545 392,'199'-103,"-1"25,-198 78</inkml:trace>
</inkml:ink>
</file>

<file path=ppt/ink/ink26.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54:26.53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52 18,'0'25,"0"101,-25 25,0-26,25-74,0-26,0-50,0 25</inkml:trace>
  <inkml:trace contextRef="#ctx0" brushRef="#br0" timeOffset="518">473 69,'-25'0,"0"25,-24 100,49 26,24-101,26-75,24-101,0 1,-74-1,-74 101,-25 101,99-76</inkml:trace>
  <inkml:trace contextRef="#ctx0" brushRef="#br0" timeOffset="911">770 370,'0'0,"0"0,0 0,0-25,0 25,0 0,0 25,0 50,-75 76,75-151</inkml:trace>
  <inkml:trace contextRef="#ctx0" brushRef="#br0" timeOffset="1366">1116 144,'-24'125,"-1"51,25-125,0-51</inkml:trace>
  <inkml:trace contextRef="#ctx0" brushRef="#br0" timeOffset="1602">1389 94,'0'0,"99"-25,-50-1,1 52,-50 49,-50 50,25-24,1-76,73 0,25-50,100-101,-174 126</inkml:trace>
  <inkml:trace contextRef="#ctx0" brushRef="#br0" timeOffset="1900">1909 244,'-50'101,"1"50,-1-26,50-125</inkml:trace>
  <inkml:trace contextRef="#ctx0" brushRef="#br0" timeOffset="2135">2255 69,'-49'175,"24"26,25-201</inkml:trace>
  <inkml:trace contextRef="#ctx0" brushRef="#br0" timeOffset="2308">2428 94,'0'75,"-24"51,24-26,49-75,26-50,24-101,-99 126</inkml:trace>
  <inkml:trace contextRef="#ctx0" brushRef="#br0" timeOffset="2559">2478 320,'-50'201,"26"75,24-276</inkml:trace>
</inkml:ink>
</file>

<file path=ppt/ink/ink27.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5:01:25.274"/>
    </inkml:context>
    <inkml:brush xml:id="br0">
      <inkml:brushProperty name="width" value="0.05292" units="cm"/>
      <inkml:brushProperty name="height" value="0.05292" units="cm"/>
      <inkml:brushProperty name="color" value="#C0504D"/>
      <inkml:brushProperty name="fitToCurve" value="1"/>
    </inkml:brush>
  </inkml:definitions>
  <inkml:trace contextRef="#ctx0" brushRef="#br0">3715 827,'-25'25,"0"-25,0 25,1-25,-1 0,0 0,25-25,0 0,25-49,-75-25,1-25,-50 0,-75 0,-24 0,-49 50,-26-1,-24 75,25 50,24 49,50 50,124-1,74 1,50-25,73-25,1-49,-25-25,-74-1,-50-24,-74-24,-99 48,0 1,-50 25,50 49,25 25,24 50,75 49,74-25,50-24,73-50,26-50,-50-25,-49-24,-75 25,-99 24,0 25,-49 50,-25 49,74 50,0 25,75 49,73-24,51-50,73-25,50-74,0-100,1-73,-51-1,-74 0,-74 0,-74 25,-25 50,-49 74,24 49,25 26,99 48,99-23,99-26,74-99,75-24,24-100,25-74,-74-75,-74-49,-75 0,-49-25,-50 74,-49 75,24 99,51 99,73 50,50 25,74-50,49-100,26-48,-1-150,-49-49,-74-75,-75-49,-74 50,-25 74,-74 148,0 75,50 75,74 73,49-24,75-74,24-124,0-75,-74-124,-74-49,-50-50,-74 25,-74 49,-25 100,0 99,25 99,49 49,50 26,74-26,49-73,-24-51,-50-74,-49-74,-124-25,-25-24,-98 24,-51 49,1 1,-50 74,50 50,-1 49,1 25,24 0,1 25,24 24,0 1,25 24,25 1,49-1,25 0,49-24,100 24,-50-74</inkml:trace>
</inkml:ink>
</file>

<file path=ppt/ink/ink28.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5:01:46.029"/>
    </inkml:context>
    <inkml:brush xml:id="br0">
      <inkml:brushProperty name="width" value="0.05292" units="cm"/>
      <inkml:brushProperty name="height" value="0.05292" units="cm"/>
      <inkml:brushProperty name="color" value="#C0504D"/>
      <inkml:brushProperty name="fitToCurve" value="1"/>
    </inkml:brush>
  </inkml:definitions>
  <inkml:trace contextRef="#ctx0" brushRef="#br0">96 0,'0'0,"-24"25,24 25,0-50,24 0,-24 0,0-25,-24 0,-24 25,24 50,48-25,-24-25</inkml:trace>
</inkml:ink>
</file>

<file path=ppt/ink/ink29.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5:01:46.874"/>
    </inkml:context>
    <inkml:brush xml:id="br0">
      <inkml:brushProperty name="width" value="0.05292" units="cm"/>
      <inkml:brushProperty name="height" value="0.05292" units="cm"/>
      <inkml:brushProperty name="color" value="#C0504D"/>
      <inkml:brushProperty name="fitToCurve" value="1"/>
    </inkml:brush>
  </inkml:definitions>
  <inkml:trace contextRef="#ctx0" brushRef="#br0">3 350,'0'0,"0"0,0 0,0 0,0 0,0 0,0 0,0 0,0 0,0 0,0 0,0 0,0 0,0 0,0 0,0 0,0 0,0-25,0-25,24-50,-24 0,0 25,0 50,0 25,0 100,0 75,-24-25,24 0,24-49,26-76,24-25,0-50,0-51,-49 1,-1 25,-48 25,-1 50,-24 25,24 75,50 25,-1-49,26-26,98-100,-148 50</inkml:trace>
  <inkml:trace contextRef="#ctx0" brushRef="#br0" timeOffset="1126">817 250,'-25'0,"-24"0,0 50,49 0,49 0,-24 25,24-25,-49 1,-25 24,-24 0,0-75,24-75,25 75</inkml:trace>
  <inkml:trace contextRef="#ctx0" brushRef="#br0" timeOffset="1549">1163 275,'-50'-25,"-24"25,25 25,24 0,50 50,49 0,0 0,-49-24,-50 49,-49-50,0-25,25-25,49-75,0 75</inkml:trace>
</inkml:ink>
</file>

<file path=ppt/ink/ink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5T12:21:25.98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500 297,'0'0,"-25"0,-25-25,1 50,-26-50,26 50,-26 0,1 25,25-26,24 26,0 0,25-26,0 26,25-25,0 0,-1-1,51-24,-1 25,0-25,1 0,24 0,-50 25,1 0,24 0,-24-1,-25 26,-25 0,0-1,0 26,-25-26,-50 1,1-25,25 0,-26-25,-24 24,25-48,-1-1,1 0,0-25,49 26,25-26,0 50</inkml:trace>
  <inkml:trace contextRef="#ctx0" brushRef="#br0" timeOffset="2723">1020 669,'0'25,"0"0,0 24,0 26,-25 24,25 0,-25-24,25-26,0-24,0-25,25-49,0-1,0-49,24 24,26 26,-51-1,1 50,0 25,0 25,-1-1,1 1,0 24,0-49,0 0,-1-25,-24-25,0-25,0-24,0-25,0-1,25 26,0 0,24-1,-49 75</inkml:trace>
  <inkml:trace contextRef="#ctx0" brushRef="#br0" timeOffset="3974">1862 768,'0'75,"0"-1,-24 1,24 24,-25-49,25-26,49-98,-49 74</inkml:trace>
  <inkml:trace contextRef="#ctx0" brushRef="#br0" timeOffset="4318">1912 396,'-25'0,"50"25,-25-25</inkml:trace>
  <inkml:trace contextRef="#ctx0" brushRef="#br0" timeOffset="4616">2408 74,'0'25,"0"49,0 50,-25 50,0-1,25 1,0-50,-25-49,25-75,0 0</inkml:trace>
  <inkml:trace contextRef="#ctx0" brushRef="#br0" timeOffset="5007">2135 694,'50'-25,"24"0,50 25,-50-24,100-1,-174 25</inkml:trace>
  <inkml:trace contextRef="#ctx0" brushRef="#br0" timeOffset="5351">2705 595,'25'0,"24"-25,26 25,-26 0,-24 50,-25-1,0 26,-50 24,26-25,-76 1,51-50,24-1,25-24,0 0,25 0,49 0,25 0,-24 0,73-49,-148 49</inkml:trace>
  <inkml:trace contextRef="#ctx0" brushRef="#br0" timeOffset="5945">3300 843,'49'-50,"1"-24,24 24,-24 1,-26 49,-73-25,-1 25,-24 0,24 49,-24 1,49 24,0 1,50 24,74-49,-24-50,49-25,-50 0,0 25,-74 50,0-25,0-25,25-75,-25-49,50-25,24 100,-24 49,24 0,-74 0</inkml:trace>
  <inkml:trace contextRef="#ctx0" brushRef="#br0" timeOffset="6728">4241 74,'0'174,"-49"74,-1-25,25-49,25-150,0-24</inkml:trace>
  <inkml:trace contextRef="#ctx0" brushRef="#br0" timeOffset="6994">4514 620,'-25'0,"-25"0,-24 0,25 49,24 26,25 49,25-25,-1-74,51-50,-1-25,-24-24,-26-1,1 1,-25 24,25 1,-25 24,0 25,0 74,0 26,49-26,1-74,0-25,24-49,-25 24,-24 75,-25 74,0-24,-25-75,25-25,25-74,25-25,-1 24,1 76,-1 24,1 74,0 50,-50 25,0-124,0-25</inkml:trace>
  <inkml:trace contextRef="#ctx0" brushRef="#br0" timeOffset="8026">5728 0,'25'173,"-50"26,25 49,0-50,25-99,-1-74,1-25,-25-49,0-26,-49-24,-1 24,-24 1,-50 49,50 75,-26 24,100 25,75 1,24-75,50-25,-1-75,-148 75</inkml:trace>
</inkml:ink>
</file>

<file path=ppt/ink/ink30.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5:01:48.923"/>
    </inkml:context>
    <inkml:brush xml:id="br0">
      <inkml:brushProperty name="width" value="0.05292" units="cm"/>
      <inkml:brushProperty name="height" value="0.05292" units="cm"/>
      <inkml:brushProperty name="color" value="#C0504D"/>
      <inkml:brushProperty name="fitToCurve" value="1"/>
    </inkml:brush>
  </inkml:definitions>
  <inkml:trace contextRef="#ctx0" brushRef="#br0">322 367,'-74'0,"0"0,-1 25,50-1,50 1,25 48,49-24,-49 0,-50 24,-75 25,1-24,-1-50,1-97,74 73</inkml:trace>
  <inkml:trace contextRef="#ctx0" brushRef="#br0" timeOffset="454">570 0,'25'123,"-25"97,-25 25,25-99,0-97,0-49</inkml:trace>
  <inkml:trace contextRef="#ctx0" brushRef="#br0" timeOffset="766">422 441,'124'0,"-25"-25,25 25,-75 0,-24 0,-25 49,-25 74,25-26,25-48,49-49,1-73,-26-25,-73 0,-51 25,50-1,25 74</inkml:trace>
  <inkml:trace contextRef="#ctx0" brushRef="#br0" timeOffset="1204">1091 685,'25'-24,"0"-49,24-50,26 25,-26 74,26 48,-1 1,-74-25</inkml:trace>
  <inkml:trace contextRef="#ctx0" brushRef="#br0" timeOffset="1392">1488 343,'-25'0,"-25"0,1 49,24 73,25 25,50-98,-1-98,50-73,-74-1,0 25,-25 98,0 74,25 48,24-48,50-99,-24-48,24-1,-74-24,-50 49,-49 49,24 123,25 48,50-97,25-99,-1-97,1-1,-25 50,-1 97,1 148,-25 72,-25-48,-49-49,-25-74,24-73,1-98,99-48,-25 146</inkml:trace>
  <inkml:trace contextRef="#ctx0" brushRef="#br0" timeOffset="2315">2132 563,'100'0,"-51"-24,1-50,-25 1,-50 24,-25 49,25 49,1 49,48 0,26-49,24-49,-74 0</inkml:trace>
</inkml:ink>
</file>

<file path=ppt/ink/ink3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5:01:52.333"/>
    </inkml:context>
    <inkml:brush xml:id="br0">
      <inkml:brushProperty name="width" value="0.05292" units="cm"/>
      <inkml:brushProperty name="height" value="0.05292" units="cm"/>
      <inkml:brushProperty name="color" value="#C0504D"/>
      <inkml:brushProperty name="fitToCurve" value="1"/>
    </inkml:brush>
  </inkml:definitions>
  <inkml:trace contextRef="#ctx0" brushRef="#br0">223 149,'0'-25,"-25"25,-25 0,1 25,-26 25,51-1,73 1,50-25,0 0,-24 24,-75 1,-50 25,-49-26,25-49,24-25,50-24,0 49</inkml:trace>
  <inkml:trace contextRef="#ctx0" brushRef="#br0" timeOffset="500">520 248,'0'125,"25"98,-25 1,-25-100,0-99,0-75,1-99,24-50,74-49,0 74,25 100,0 98,-24 76,-100 24,-49-25,-26-24,26-75,74-100,0 100</inkml:trace>
  <inkml:trace contextRef="#ctx0" brushRef="#br0" timeOffset="1048">1090 174,'-25'-25,"-25"50,-24 25,49 74,50 0,49-99,-24-75,24-49,0-25,-24 24,-25 75,-25 75,0 99,49-25,-49-124</inkml:trace>
  <inkml:trace contextRef="#ctx0" brushRef="#br0" timeOffset="1533">1585 75,'-25'49,"25"51,0 24,50-75,49-24,0-74,0-26,0-24,-49 24,-50 1,-50 24,-49 75,25 99,74 0,49-49,75-50,25-1,-149-24</inkml:trace>
</inkml:ink>
</file>

<file path=ppt/ink/ink3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55:28.015"/>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920 0,'-50'0,"-25"50,-25 0,-50 51,26 50,-1-1,100-49,75-76,75 0,-26-50,26 0,-75 0,-75 50,-150 75,-49 26,49 50,75 50,50-25,100-75,75-101,75-75,99-202,-299 252</inkml:trace>
  <inkml:trace contextRef="#ctx0" brushRef="#br0" timeOffset="565">995 804,'25'50,"-50"101,-25 75,50-125,0-152,25-125,25 1,50 49,0 151,-50 126,0 50,0-101,-50-100</inkml:trace>
  <inkml:trace contextRef="#ctx0" brushRef="#br0" timeOffset="989">1720 754,'-25'25,"-25"100,25 76,75-50,25-176,50-75,-25-26,-25 25,-75 51,0 75,-25 101,50 25,50-126,0-101,0-49,-75 24,-25 1,0 100,25 0</inkml:trace>
  <inkml:trace contextRef="#ctx0" brushRef="#br0" timeOffset="1538">2595 754,'-50'0,"-25"50,25 126,75 0,25-126,50-151,-50-125,0-25,-25 0,-25 125,0 151,25 126,-25 151,75-26,0-150,25-126,0-51,-50-99,-50-51,-25 75,-50 151,-25 101,75 50,150-76,-125-100</inkml:trace>
  <inkml:trace contextRef="#ctx0" brushRef="#br0" timeOffset="2166">3570 829,'-25'-75,"-50"75,0 100,75 126,50-50,25-251,0-126,-25-126,0-25,-25 177,-25 200,0 226,25 201,50-100,25-377,-100 25</inkml:trace>
</inkml:ink>
</file>

<file path=ppt/ink/ink3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55:30.66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0 762,'25'446,"0"-262,-50-342,25-209,0 367</inkml:trace>
  <inkml:trace contextRef="#ctx0" brushRef="#br0" timeOffset="157">25 131,'74'-105,"75"131,-25 184,-25 27,-74-1,-99 1,-75-54,0-51,50-106,74-78,25 52</inkml:trace>
  <inkml:trace contextRef="#ctx0" brushRef="#br0" timeOffset="549">595 788,'-49'26,"-1"27,25 78,50 105,49-183,1-132,-1-131,-49 79,0 131,-25 131,25 79,24-263,-49 53</inkml:trace>
  <inkml:trace contextRef="#ctx0" brushRef="#br0" timeOffset="942">1116 0,'0'184,"0"105,25 78,-1-25,-24-342</inkml:trace>
  <inkml:trace contextRef="#ctx0" brushRef="#br0" timeOffset="1161">1438 656,'-25'0,"-49"106,24 182,50-156,50-185,24-104,-24 25,-1 132,26 158,-26-27,-24-236,-25 105</inkml:trace>
  <inkml:trace contextRef="#ctx0" brushRef="#br0" timeOffset="1570">1190 394,'124'-26,"50"-132,-174 158</inkml:trace>
</inkml:ink>
</file>

<file path=ppt/ink/ink3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5:01:55.946"/>
    </inkml:context>
    <inkml:brush xml:id="br0">
      <inkml:brushProperty name="width" value="0.05292" units="cm"/>
      <inkml:brushProperty name="height" value="0.05292" units="cm"/>
      <inkml:brushProperty name="color" value="#C0504D"/>
      <inkml:brushProperty name="fitToCurve" value="1"/>
    </inkml:brush>
  </inkml:definitions>
  <inkml:trace contextRef="#ctx0" brushRef="#br0">26 1292,'0'0,"-24"24,24 1,0 25,24-50,26-25,0-49,-50-1,-25 50,-25 75,50 24,25-74,-25 0,25-24,-25-1,-25 25,0 49,25-49</inkml:trace>
  <inkml:trace contextRef="#ctx0" brushRef="#br0" timeOffset="5021">894 919,'0'0,"0"0,0 0,0 0,0 0,0 0,0 0,0 0,0 0,0 0,0 0,0 0,0 0,0 0,0 0,0 0,0 0,0 0,0 0,0 0,0 0,0 0,0 0,0 0,0 0,0 0,0 0,0 0,0 0,0 0,0 0,0 0,0 0,0 0,0 0,0 0,0 0,0 0,0 0,0 0,0 0,0 0,0 0,0 0,0 0,0 0,0 0,0 0,0 0,0 0,0 0,0 0,0 0,0 0,0 0,0 0,0 0,0 0,0 0,0 0,0 0,0 0,0 0,0 0,0 0,0 0,0 0,0 0,0 0,0 0,0 0,0 0,0 0,0 0,0 0,0 0,0 0,0 0,0 0,0 0,0 0,0 0,0 0,0 0,0 0,0 0,0 0,0 0</inkml:trace>
  <inkml:trace contextRef="#ctx0" brushRef="#br0" timeOffset="7899">844 1043,'0'0,"-25"50,25 74,0 25,25-50,-25-74,0-99,0-75,25-50,25-49,-1 49,50 25,-24 100,-1 98,0 150,-74-174</inkml:trace>
  <inkml:trace contextRef="#ctx0" brushRef="#br0" timeOffset="8415">894 994,'74'0,"50"0,-50 0,26-25,-26 0,-74 25,0 0,-25 0,-49 50,24 49,50 50,0-75,50-74,24-74,1-75,-26 25,-24 74,0 100,-1 99,51-50,-75-99</inkml:trace>
  <inkml:trace contextRef="#ctx0" brushRef="#br0" timeOffset="8962">1811 845,'-50'-50,"-24"50,49 74,25 26,75-1,24-24,-99-26,-50 51,-49-51,49-148,50 99</inkml:trace>
  <inkml:trace contextRef="#ctx0" brushRef="#br0" timeOffset="9338">2034 522,'25'24,"-1"125,-24 50,25-25,25-124,-25-50,49-25,-49-25,-25-24,-25-1,-49 75,24 50,25 74,75 0,24-99,25-50,-49 0,-1 25,1 0,-25 0,0-74,-1-50,1 0,25 74,-25 25,-25-50,0 75</inkml:trace>
  <inkml:trace contextRef="#ctx0" brushRef="#br0" timeOffset="10057">2307 596,'74'0,"124"0,-198 0</inkml:trace>
  <inkml:trace contextRef="#ctx0" brushRef="#br0" timeOffset="10260">3521 273,'0'25,"0"99,0 75,0-75,0-99,0-25,-25-50,-74 25,0 1,-25 48,50 51,49 49,74-74,51-25,23-75,51-49,49-50,-223 149</inkml:trace>
  <inkml:trace contextRef="#ctx0" brushRef="#br0" timeOffset="10698">3942 546,'0'0,"0"0,-49 25,-1 0,25 50,1 24,73-49,1-100,24-74,-24 24,-1 76,-24 73,0 26,24-75,50-174,-99 174</inkml:trace>
  <inkml:trace contextRef="#ctx0" brushRef="#br0" timeOffset="11121">4388 0,'0'50,"-24"99,-1 99,25-74,0-174</inkml:trace>
  <inkml:trace contextRef="#ctx0" brushRef="#br0" timeOffset="11340">4686 397,'-25'0,"-49"0,49 50,0 49,50-74,24-99,1-1,0 50,-1 100,-24-75,0-50,-25 50</inkml:trace>
  <inkml:trace contextRef="#ctx0" brushRef="#br0" timeOffset="11731">4611 199,'100'0,"-26"0,-74 0</inkml:trace>
  <inkml:trace contextRef="#ctx0" brushRef="#br0" timeOffset="12481">1836 1788,'49'0,"-24"-24,-25-26,0 0,0 25,-50 25,-24 25,-25 50,49 49,26 0,48-74,51-25,24-75,0 0,-49 50,-1 75,-49-50,50-50,-26-50,26-49,0 25,24 74,-24 50,-1 74,-49 25,50-173,-50 49</inkml:trace>
  <inkml:trace contextRef="#ctx0" brushRef="#br0" timeOffset="13217">2629 1391,'0'199,"0"-1,0-49,0-124,-25-50,25 25</inkml:trace>
  <inkml:trace contextRef="#ctx0" brushRef="#br0" timeOffset="13404">2480 1813,'0'0,"50"-25,24 1,0-26,50 25,-74 50,24 49,-49 1,0-50,-25-25,0-50,24-49,26-1,-25 75,24 100,-49 49,25-124,50-74,-1-26,-25 26,1 99,0 49,-26 75,-48-25,-76-24,1-26,-25-24,75-25,24 24,25-49</inkml:trace>
</inkml:ink>
</file>

<file path=ppt/ink/ink3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5:02:58.479"/>
    </inkml:context>
    <inkml:brush xml:id="br0">
      <inkml:brushProperty name="width" value="0.05292" units="cm"/>
      <inkml:brushProperty name="height" value="0.05292" units="cm"/>
      <inkml:brushProperty name="color" value="#C0504D"/>
      <inkml:brushProperty name="fitToCurve" value="1"/>
    </inkml:brush>
  </inkml:definitions>
  <inkml:trace contextRef="#ctx0" brushRef="#br0">2631 497,'0'0,"0"-25,0 1,-25-1,-24 0,-25 0,-25-24,-25-1,0 26,-24 24,24 0,0 49,50 25,49 1,25-1,25-25,0-24,-1 0,-48-25,-26 24,-98-24,24 25,-49-25,0 50,49 24,0 25,75 49,24 1,50-50,-1-25,-24-25,0-49,-49 0,-100-25,1 25,-1 25,1 49,74 50,49 24,50 26,74-51,49-24,-49-25,-25-49,-49-25,-25-74,-25-25,1 74,48 50,26 99,74 74,49 0,25-25,0-99,0-99,-99-74,0-74,-50-25,1 74,24 100,50 98,74 50,24 49,1-25,0-123,-75-124,-49-124,-49-148,-25-24,49 98,25 148,0 174,74 123,0 26,1-26,24-123,-25-99,-49-100,-75-73,-98-50,-100 0,-49 25,-49 50,-26 98,-24 99,0 124,25 173,272-272</inkml:trace>
  <inkml:trace contextRef="#ctx0" brushRef="#br0" timeOffset="2346">1691 695,'24'0,"26"25,-1-50,26 0,-51-24,-24-1,-24 25,-26 1,-24 48,0 51,49 48,25-48,49-26,26-49,48-49,-123 49</inkml:trace>
  <inkml:trace contextRef="#ctx0" brushRef="#br0" timeOffset="2800">2111 621,'-24'0,"-26"74,50 25,0-99,74-50,-24-49,-1 25,-24 99,25 49,-50 50,-25-25,-49 0,-1-50,-98-49,173 0</inkml:trace>
  <inkml:trace contextRef="#ctx0" brushRef="#br0" timeOffset="3253">1517 1091,'99'-25,"25"-49,49-25,50 25,-25 24,50 25,-248 25</inkml:trace>
</inkml:ink>
</file>

<file path=ppt/ink/ink36.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55:14.733"/>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0 323,'0'25,"25"0,0-25,25 25,50-1,74 1,25 25,76-25,24 49,25 50,-25 1,0 48,25 26,-324-199</inkml:trace>
  <inkml:trace contextRef="#ctx0" brushRef="#br0" timeOffset="550">3165 0,'0'149,"0"174,-25 74,1-24,24-125,24-99,-24-149</inkml:trace>
  <inkml:trace contextRef="#ctx0" brushRef="#br0" timeOffset="817">3390 1341,'-25'124,"25"-99,-25-50,50-124,25-49,24 74,51 148,-75 150,-25 124,-25-74,0-224</inkml:trace>
  <inkml:trace contextRef="#ctx0" brushRef="#br0" timeOffset="1209">3838 1441,'25'-348,"25"-74,100 74,-51 149,51 125,-150 74</inkml:trace>
  <inkml:trace contextRef="#ctx0" brushRef="#br0" timeOffset="1492">4013 1068,'99'0,"-24"0,25-25,-100 100,0 148,25-74,25-149,24-99,-49-25,-99-50,24 124,0 150,50-100</inkml:trace>
</inkml:ink>
</file>

<file path=ppt/ink/ink37.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5:01:29.731"/>
    </inkml:context>
    <inkml:brush xml:id="br0">
      <inkml:brushProperty name="width" value="0.05292" units="cm"/>
      <inkml:brushProperty name="height" value="0.05292" units="cm"/>
      <inkml:brushProperty name="color" value="#C0504D"/>
      <inkml:brushProperty name="fitToCurve" value="1"/>
    </inkml:brush>
  </inkml:definitions>
  <inkml:trace contextRef="#ctx0" brushRef="#br0">3221 727,'-24'0,"-25"0,-74 0,-24 0,-49 0,-25 50,-49 24,-25 49,75 25,72 0,75-49,97-25,74-24,25-26,-25-24,-98 25,-73 24,-75 1,-97 48,-25 26,0 24,25 49,98 1,73-1,74-24,123-25,49-25,-25-49,-25-49,-73 24,-98 1,-49 73,-73 75,-50 24,24 49,75 25,48 25,99 0,122-50,74 1,73-50,50-49,-25-75,0-73,-148-50,-48-49,-123 25,0 0,-24 49,-1 98,50 50,97 25,124 0,48-25,99-99,24-49,0-123,-25-124,1-98,-123-50,-49-49,-148-1,-73 75,-49 99,-122 147,23 124,1 99,74 49,122-24,98-75,123-98,24-124,-24-74,-49-98,-98-50,-99 0,-73 25,-49 98,-74 124,25 123,49 75,73-50,99-50,98-73,-25-74,-24-100,-74-23,-74 23,-73 1,-74 99,-98 123,0 74,50 99,97 24,98-24,74-75,50-73,-26-25,-73 0,-98-49,-74 24,-98 99,-49 49,25 50,-25 24,98 25,123-49,73 49,25-148</inkml:trace>
</inkml:ink>
</file>

<file path=ppt/ink/ink38.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5:02:14.230"/>
    </inkml:context>
    <inkml:brush xml:id="br0">
      <inkml:brushProperty name="width" value="0.05292" units="cm"/>
      <inkml:brushProperty name="height" value="0.05292" units="cm"/>
      <inkml:brushProperty name="color" value="#C0504D"/>
      <inkml:brushProperty name="fitToCurve" value="1"/>
    </inkml:brush>
  </inkml:definitions>
  <inkml:trace contextRef="#ctx0" brushRef="#br0">16 689,'0'0,"0"0,-25 0,25 0,0 74,0-49,25-25,0-49,0 24,-25 0,25 25,-25 0,0 0,-25 0,25 0,-25 25,75 0,-50-25</inkml:trace>
  <inkml:trace contextRef="#ctx0" brushRef="#br0" timeOffset="798">717 443,'0'0,"-25"0,-25 0,0 25,0-1,-25 75,50 24,50-49,50-49,-25-25,50-25,25-49,-125 74</inkml:trace>
  <inkml:trace contextRef="#ctx0" brushRef="#br0" timeOffset="1205">1018 443,'-50'0,"0"49,-1 75,51-26,51-73,49-50,-50-24,0-25,-25 0,-25-24,-50 73,25 50,25-25</inkml:trace>
  <inkml:trace contextRef="#ctx0" brushRef="#br0" timeOffset="1643">1368 320,'-50'25,"25"49,0 49,25 0,25-74,0-74,25-24,0-25,0-24,-25-1,-25 50,0 49,0 25,0 73,0 25,25-73,26-50,-1-74,25-25,-25 50,-25 49,-25 74,0 24,0-98,25-24,-25-50,25-25,100-24,-125 123</inkml:trace>
  <inkml:trace contextRef="#ctx0" brushRef="#br0" timeOffset="2393">2144 172,'-25'0,"-25"0,25 50,25-1,50 49,0-48,-75 23,-25-23,25-50,0-25,50-24,50 24,26-49,-51-24,25 24,-75 25,-25 24,-25 50,25 24,25 99,25-50,0-73,25-50,0-73,-25-1,50 1,-25 48,0 100,0 48,-50 25,25-123,-25 0</inkml:trace>
  <inkml:trace contextRef="#ctx0" brushRef="#br0" timeOffset="3222">2846 0,'-51'25,"51"24,0 49,51-48,-1-1,-75 25,-25 0,-26-25,1-49,75 0</inkml:trace>
</inkml:ink>
</file>

<file path=ppt/ink/ink39.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5:02:18.047"/>
    </inkml:context>
    <inkml:brush xml:id="br0">
      <inkml:brushProperty name="width" value="0.05292" units="cm"/>
      <inkml:brushProperty name="height" value="0.05292" units="cm"/>
      <inkml:brushProperty name="color" value="#C0504D"/>
      <inkml:brushProperty name="fitToCurve" value="1"/>
    </inkml:brush>
  </inkml:definitions>
  <inkml:trace contextRef="#ctx0" brushRef="#br0">0 398,'0'99,"0"100,25 24,-25-73,0-51,0-99</inkml:trace>
  <inkml:trace contextRef="#ctx0" brushRef="#br0" timeOffset="266">75 423,'75'-100,"0"75,0 50,0 50,-75 24,-100 0,25 1,75-100</inkml:trace>
  <inkml:trace contextRef="#ctx0" brushRef="#br0" timeOffset="610">425 646,'0'75,"0"-50,0-100,0 0,25-24,0 49,25 50,49 75,-49-50,25-50,25-50,-50 1,-50-1,-25 26,-50 49,0 74,50 75,25-49,50-51,25-49,25-99,-100 99</inkml:trace>
  <inkml:trace contextRef="#ctx0" brushRef="#br0" timeOffset="1220">1149 224,'-25'25,"0"49,25 75,0-74,25-50,25-75,25-99,-1 49,-49 100,0 75,0 24,25-173,-50 74</inkml:trace>
  <inkml:trace contextRef="#ctx0" brushRef="#br0" timeOffset="1611">1548 25,'50'99,"-50"-99</inkml:trace>
  <inkml:trace contextRef="#ctx0" brushRef="#br0" timeOffset="1705">1723 99,'-50'0,"0"0,0 50,75 0,25 49,0-49,-50 0,-25 24,-25-24,0-50,25-75,25 75</inkml:trace>
  <inkml:trace contextRef="#ctx0" brushRef="#br0" timeOffset="2111">1873 323,'0'75,"0"-125,0 50</inkml:trace>
  <inkml:trace contextRef="#ctx0" brushRef="#br0" timeOffset="2221">1973 0,'0'0,"25"75,-25-75</inkml:trace>
  <inkml:trace contextRef="#ctx0" brushRef="#br0" timeOffset="2377">2047 199,'-25'74,"25"1,0 24,50-99,0-74,-25-1,-50 1,0 24,25 25,0 25,50 25,25 74,-50-49,0-50,-25-25,25-24,0-26,50 25,-25 75,-25 75,0 24,-50-74,25-50</inkml:trace>
  <inkml:trace contextRef="#ctx0" brushRef="#br0" timeOffset="3222">1898 124,'0'100,"25"24,-25-124</inkml:trace>
</inkml:ink>
</file>

<file path=ppt/ink/ink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5T12:23:52.839"/>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8230 74,'0'0,"0"0,50 0,25 0,24-25,50 25,-24-24,49 48,0-24,0-24,25 24,-25 0,25 0,-50 0,-25 24,1-24,-26 0,-24 0,-26 0,-24 0,0 0,-25-24,25 24,-25 0,25-25,0 25,-25 0,0 0,0 0,-25 0,25 0</inkml:trace>
  <inkml:trace contextRef="#ctx0" brushRef="#br0" timeOffset="85749">0 1290,'0'24,"24"-24,1 25,25-25,50 0,-26 25,1-25,49 0,-24 0,49 0,-25-25,50 25,0-25,-25 1,50 24,0 0,0-25,25 25,-25 0,0 0,0 0,25 0,-26 25,26-25,0 0,0 0,24 24,-24-24,0 0,0 0,0 0,-1 25,1-25,-25 25,0-25,0 0,25 0,-25 0,0 0,-25 0,0 0,0 0,0 0,-25 25,0-25,1 0,-26 25,-25-25,-24 25,-25-25,-25 0,-25 0,0 0,-25 0,25 24,0-24</inkml:trace>
</inkml:ink>
</file>

<file path=ppt/ink/ink40.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5:02:22.176"/>
    </inkml:context>
    <inkml:brush xml:id="br0">
      <inkml:brushProperty name="width" value="0.05292" units="cm"/>
      <inkml:brushProperty name="height" value="0.05292" units="cm"/>
      <inkml:brushProperty name="color" value="#C0504D"/>
      <inkml:brushProperty name="fitToCurve" value="1"/>
    </inkml:brush>
  </inkml:definitions>
  <inkml:trace contextRef="#ctx0" brushRef="#br0">51 129,'-26'0,"26"-23,-25 23,25 23,0 49,0-49,51-46,-26-49,0 1,-25 24,0 94,0 24,0-23,25-72,0-23,-25-1,0 24,-50 24,25 48,50-1,-25-47</inkml:trace>
</inkml:ink>
</file>

<file path=ppt/ink/ink4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5:02:27.056"/>
    </inkml:context>
    <inkml:brush xml:id="br0">
      <inkml:brushProperty name="width" value="0.05292" units="cm"/>
      <inkml:brushProperty name="height" value="0.05292" units="cm"/>
      <inkml:brushProperty name="color" value="#C0504D"/>
      <inkml:brushProperty name="fitToCurve" value="1"/>
    </inkml:brush>
  </inkml:definitions>
  <inkml:trace contextRef="#ctx0" brushRef="#br0">0 446,'0'0,"0"25,0 24,25 50,25 50,0 0,-26-100,1-24,0-50,-25-74,0-25,0-49,50 74,-1 24,-49 75</inkml:trace>
  <inkml:trace contextRef="#ctx0" brushRef="#br0" timeOffset="454">472 471,'-25'0,"0"0,-24 25,-1 74,50 74,25-74,25-124,-26-49,26-75,0 1,-1 73,-24 100,0 124,0 49,0-173,-25-25</inkml:trace>
  <inkml:trace contextRef="#ctx0" brushRef="#br0" timeOffset="939">869 0,'0'74,"0"50,0 50,0 24,25-74,-25-99,25-50,0-25,-1-49,26-25,-25 25,0 74,0 100,-1 98,-24-74,50-148,0-50,24 24,-24 75,-1 25,-24-75,0-49,0 25,-50 24,-25 75,50 99,25 0,0-50,25-98,24-76,-74 100</inkml:trace>
</inkml:ink>
</file>

<file path=ppt/ink/ink4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5:02:29.058"/>
    </inkml:context>
    <inkml:brush xml:id="br0">
      <inkml:brushProperty name="width" value="0.05292" units="cm"/>
      <inkml:brushProperty name="height" value="0.05292" units="cm"/>
      <inkml:brushProperty name="color" value="#C0504D"/>
      <inkml:brushProperty name="fitToCurve" value="1"/>
    </inkml:brush>
  </inkml:definitions>
  <inkml:trace contextRef="#ctx0" brushRef="#br0">409 692,'74'149,"-1"147,-73-296</inkml:trace>
  <inkml:trace contextRef="#ctx0" brushRef="#br0" timeOffset="110">532 1558,'-123'123,"24"-73,-48-26,73-48,25-26,24-172,25 222</inkml:trace>
  <inkml:trace contextRef="#ctx0" brushRef="#br0" timeOffset="422">384 470,'25'25,"-25"-25</inkml:trace>
  <inkml:trace contextRef="#ctx0" brushRef="#br0" timeOffset="610">630 717,'25'173,"24"25,-24-198,24-124,-25 1,26-1,-1 99,0 75,0 98,0-74,-49-74</inkml:trace>
  <inkml:trace contextRef="#ctx0" brushRef="#br0" timeOffset="970">1294 371,'25'198,"24"0,-24-149,-25-49,0-25,-49-49,-25 25,0 49,25 74,24 49,99-48,0-51,24-73,1-50,-50 0,0 25,-49 25,-25 49,1 123,24 50,0-123,24-125,1-48,24 24,0 74,1 124,-26 148,-24-247</inkml:trace>
  <inkml:trace contextRef="#ctx0" brushRef="#br0" timeOffset="1627">1663 1360,'-123'99,"50"-99,23-99,50 0,50-25,48 26,25-26,-49-24,-25 49,-24 25,-50 49,-24 25,24 99,25 0,49-50,25-49,-25-25,1-24,-50 49,0 0,0 0,24 0,-24 0,0-50,0-24,49 0,-24 99,24 74,-24-25,-25-99,24-74,1 0,24 75,0 123,25-50,0-74,-25-49,-24 25,-25-25,-49 49,-1 50,50 49,0 49,50-73,23-75,-23-49,-26-25,1 25,-1 74,1 74,0 25,24-99,0-25,0-24,0-1,-24-49,0-24,-50-26,25 75,0 74,0 149,25 98,-25-148,24-149,50-24,-25-25,25 99,0 74,-74 25,-99 0,99-99</inkml:trace>
  <inkml:trace contextRef="#ctx0" brushRef="#br0" timeOffset="3300">2893 223,'74'-25,"25"0,-50-24,-49 49</inkml:trace>
  <inkml:trace contextRef="#ctx0" brushRef="#br0" timeOffset="3895">1737 1212,'25'-99,"-25"-25,0-24,0 148</inkml:trace>
  <inkml:trace contextRef="#ctx0" brushRef="#br0" timeOffset="4427">606 1162,'24'74,"-24"25,-49 0,-49 25,98-124</inkml:trace>
</inkml:ink>
</file>

<file path=ppt/ink/ink4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5:02:52.864"/>
    </inkml:context>
    <inkml:brush xml:id="br0">
      <inkml:brushProperty name="width" value="0.05292" units="cm"/>
      <inkml:brushProperty name="height" value="0.05292" units="cm"/>
      <inkml:brushProperty name="color" value="#C0504D"/>
      <inkml:brushProperty name="fitToCurve" value="1"/>
    </inkml:brush>
  </inkml:definitions>
  <inkml:trace contextRef="#ctx0" brushRef="#br0">1801 3,'0'0,"-25"0,25 0,25 25,24-50,50 25,-24 25,48 49,-25 25,26 75,-50 73,-24 51,-26 24,-24 25,-24 0,-1-25,-25-24,26-75,-1-25,0-49,1-50,-1-50,0-49,25 0,0 0,0 0,0 0</inkml:trace>
  <inkml:trace contextRef="#ctx0" brushRef="#br0" timeOffset="10636">2616 1886,'-49'-24,"-75"-1,-49 25,1 25,-1 24,24 1,51 24,49-24,49-26,24-24,-24 0,-24 0,-75 0,-99 50,-24 49,-1 75,26 49,98 25,99-75,25-74,49-74,-74 0,-24-25,-75 25,-99 24,50 50,24 100,25 98,124 75,99-50,73-74,50-99,-50-100,-48-123,-75-125,-74-98,0 49,49 124,50 174,24 99,75-1,24-123,-24-99,-99-149,0-100,-74-48,-1 48,25 200,25 98,50 25,49-50,-26-49,-23-74,-74-75,-50-25,-75 25,-97 99,-51 149,-97 174,320-174</inkml:trace>
  <inkml:trace contextRef="#ctx0" brushRef="#br0" timeOffset="12247">1455 2704,'75'-74,"-26"-25,1 24,-50 26,-25 49,-49 25,24 74,25 25,50-25,25-74,49-50,-1-49,-24-26,-49 26,-25 24,-50 75,25 74,25-49,50-75,-1-74,26 25,-26 49,1 99,-50 75,-50 49,-49-24,-25-75,-73-74,197-25</inkml:trace>
  <inkml:trace contextRef="#ctx0" brushRef="#br0" timeOffset="12997">1257 3175,'124'-74,"49"-50,49-25,26-24,146-26,-394 199</inkml:trace>
</inkml:ink>
</file>

<file path=ppt/ink/ink4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49:23.58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145 0,'0'0,"0"25,-24 24,24 100,-24 25,-1-25,-23 0,48-49,-24-76,24-48,0 24</inkml:trace>
</inkml:ink>
</file>

<file path=ppt/ink/ink4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49:24.04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0 272,'50'-24,"25"-26,99 1,0-25,1 24,-1 25,-49 25,-125 0</inkml:trace>
</inkml:ink>
</file>

<file path=ppt/ink/ink46.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49:24.384"/>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75 205,'25'0,"24"0,48-51,-48-26,-24 25,-25 27,-49 25,0 51,-49 26,25 26,24 25,49-51,73-51,25-52,49-51,-147 77</inkml:trace>
</inkml:ink>
</file>

<file path=ppt/ink/ink47.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49:24.86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250 0,'-50'24,"-50"1,25 0,75 25,0 0,75 24,0-24,-50 0,-50-25,-75-1,50-24,25-99,25 99</inkml:trace>
</inkml:ink>
</file>

<file path=ppt/ink/ink48.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49:25.273"/>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48 0,'0'50,"0"99,-24 49,0-75,48-73,0-50,-24 0</inkml:trace>
</inkml:ink>
</file>

<file path=ppt/ink/ink49.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49:25.53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0 100,'50'-25,"49"0,25-25,-50 50,-74 0</inkml:trace>
</inkml:ink>
</file>

<file path=ppt/ink/ink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5T12:30:06.765"/>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373 0,'0'0,"0"0,0 0,-25 0,0 25,-25 24,-49 25,49 0,0 50,1-1,24 1,50-50,-1-25,51-24,24-25,-24-25,0-24,-1-25,-24 0,-50 24,-75 26,-24-1,24 50,1 24,49 1,25-50</inkml:trace>
</inkml:ink>
</file>

<file path=ppt/ink/ink50.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49:25.89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0,'0'0</inkml:trace>
</inkml:ink>
</file>

<file path=ppt/ink/ink5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49:27.489"/>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0 475,'50'-25,"49"25,25-25,50 0,24-25,50 0,50-25,-1 25,-24-25,-25 0,-99 50,-99 25,-50 0,0 0</inkml:trace>
</inkml:ink>
</file>

<file path=ppt/ink/ink5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55:32.473"/>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6330 450,'-149'-99,"-49"50,-1 49,1 99,-25 74,99-98,0-75,25-50,-25-49,-25-50,-49-24,-50 73,-24 26,-26 99,26 74,48 124,51 0,49-99,50-124,-75-25,-49-49,-1-75,-49 50,1 74,24 100,49 148,25 25,75-50,0-74,-50-49,0-1,-50 0,-24 25,-25 75,74 99,50 123,74 76,100-26,123-49,50-75,24-173,1-100,-25-123,-25-75,-25-49,1 49,24 174,0 148,0 75,74-74,1-174,49-149,-50-74,-24-75,-1 26,1 98,0 125,-25 172,-1 51,26-50,0-174,-1-123,26-75,-26 25,-49 74,-24 124,-1 25,-24-49,-1-75,-74-75,-49-98,-75-75,-74 0,-50-25,-49 50,-75 50,-49 123,-99 174,-125 322,546-322</inkml:trace>
</inkml:ink>
</file>

<file path=ppt/ink/ink5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55:36.885"/>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5083 1191,'-99'-25,"-50"-25,-74-50,0-99,-75-1,-49-24,-49 24,-76 51,-73 99,-50 150,-50 174,50 150,99 124,496-548</inkml:trace>
</inkml:ink>
</file>

<file path=ppt/ink/ink5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55:38.125"/>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1313,'0'0,"75"-49,49-51,99-73,100-75,99 1,99-1,75 75,49 98,-24 150,24 98,199 397,-844-570</inkml:trace>
</inkml:ink>
</file>

<file path=ppt/ink/ink5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4:56:23.055"/>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926 561,'49'-49,"99"0,24-25,74-25,49 25,-24 1,73 23,1 1,24 24,-25 25,25 0,-49 25,-25 49,-49 49,0 25,-74 0,-49 49,-99 24,-24 26,0-1,-123 25,-24-50,-74 1,-25-25,-25-49,-49-25,-24-24,-50-50,25-25,-24-48,-25-25,-1-50,26-24,49-25,24-49,49-49,99 24,49-24,123 0,74 24,98 0,49 1,99 48,25 75,-345 98</inkml:trace>
</inkml:ink>
</file>

<file path=ppt/ink/ink56.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5:02:50.048"/>
    </inkml:context>
    <inkml:brush xml:id="br0">
      <inkml:brushProperty name="width" value="0.05292" units="cm"/>
      <inkml:brushProperty name="height" value="0.05292" units="cm"/>
      <inkml:brushProperty name="color" value="#C0504D"/>
      <inkml:brushProperty name="fitToCurve" value="1"/>
    </inkml:brush>
  </inkml:definitions>
  <inkml:trace contextRef="#ctx0" brushRef="#br0">4541 0,'0'0,"0"0,-25 0,25 0,0 0,0 0,0 0,0 0,0 0,0 0,0 0,0 0,0 0,0 0,0 0,0 0,0 0,0 0,0 0,-100 25,50-25,-49 0,-1 25,-50-25,26 0,-76 25,-24 24,-1 1,-24 24,0 1,-1 24,-49 25,25 25,-1 24,26 1,25 49,-1 0,26 25,49 0,-25 25,51 24,24-24,25 0,25-25,1-74,24-26,25-48,0-26,-25-24,50-1,-25-24,0-25</inkml:trace>
</inkml:ink>
</file>

<file path=ppt/ink/ink57.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5:03:49.301"/>
    </inkml:context>
    <inkml:brush xml:id="br0">
      <inkml:brushProperty name="width" value="0.05292" units="cm"/>
      <inkml:brushProperty name="height" value="0.05292" units="cm"/>
      <inkml:brushProperty name="color" value="#C0504D"/>
      <inkml:brushProperty name="fitToCurve" value="1"/>
    </inkml:brush>
  </inkml:definitions>
  <inkml:trace contextRef="#ctx0" brushRef="#br0">0 25,'25'-26,"-25"26</inkml:trace>
</inkml:ink>
</file>

<file path=ppt/ink/ink58.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5:05:10.37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0,'0'0,"25"0,-25 0,0 0,0 25,0 0,0 25,0 26,25-1,0 0,-25 26,25-1,0-25,0 26,24-1,-49 1,25 24,0-24,-25 24,25-24,-25 24,25-24,-25 24,25-24,0-1,-25-25,24 1,-24-1,0-25,0 0,0-24,0-26,0-26,0 26</inkml:trace>
</inkml:ink>
</file>

<file path=ppt/ink/ink59.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5:05:11.44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0 124,'25'25,"-25"24,24-24,1 24,0 1,24-25,1-1,-1 1,-49-25,25 0,0-49,-25-1,24-24,1 0,-25-1,25 26,0 24,-25 25,0 0,0 0</inkml:trace>
</inkml:ink>
</file>

<file path=ppt/ink/ink6.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5T12:30:07.843"/>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0 100,'0'0,"0"0,0 50,25 25,-1 0,1-24,-1-26,0 0,-24-25,25-50,-25-51,49 1,-25 50,1 0,24 0,-49 50</inkml:trace>
  <inkml:trace contextRef="#ctx0" brushRef="#br0" timeOffset="500">538 50,'0'0,"0"-25,-49 25,25 50,-25-25,24 25,25-25,74-25,-25 25,24 0,0 0,-48 25,-25 1,-49 24,-24-50,24 0,24-50,50-25,-25 50</inkml:trace>
</inkml:ink>
</file>

<file path=ppt/ink/ink60.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2T15:12:58.960"/>
    </inkml:context>
    <inkml:brush xml:id="br0">
      <inkml:brushProperty name="width" value="0.05292" units="cm"/>
      <inkml:brushProperty name="height" value="0.05292" units="cm"/>
      <inkml:brushProperty name="color" value="#953734"/>
      <inkml:brushProperty name="fitToCurve" value="1"/>
    </inkml:brush>
  </inkml:definitions>
  <inkml:trace contextRef="#ctx0" brushRef="#br0">-2 0,'0'25,"0"-25</inkml:trace>
</inkml:ink>
</file>

<file path=ppt/ink/ink7.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5T12:30:09.265"/>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25 0,'0'25,"0"-25,0 0,0 0,0 0,0 0,0 0,0 0,0 0,0 26,0 49,0 75,0-25,-25-24,25-26,0-75,0 0,25-75,-25 75</inkml:trace>
</inkml:ink>
</file>

<file path=ppt/ink/ink8.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5T12:31:11.851"/>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5233 149,'0'25,"-24"25,-1-1,-25 26,25-50,50-75,-25 50</inkml:trace>
  <inkml:trace contextRef="#ctx0" brushRef="#br0" timeOffset="281">5283 199,'-25'25,"0"24,25 1,-24-25,24-25</inkml:trace>
  <inkml:trace contextRef="#ctx0" brushRef="#br0" timeOffset="1578">8408 0,'0'49,"-25"26,25 0,-25-50,50-75,-25 50</inkml:trace>
  <inkml:trace contextRef="#ctx0" brushRef="#br0" timeOffset="1796">8532 24,'-25'50,"25"25,-25-25,25 24,0-74</inkml:trace>
  <inkml:trace contextRef="#ctx0" brushRef="#br0" timeOffset="60820">0 2364,'0'25,"50"-25,-25 0,49 0,-24 0,24 0,25-25,-24 25,24 0,25 0,0 0,25-25,0 25,-25-25,49 25,-24 25,25-25,-1 0,26 25,-1-25,-24 0,24 0,25 0,-24 25,24-50,0 50,0-25,-24 0,-1 25,25-25,-24 24,-1-48,25 24,-49-25,0 0,-1 25,1 0,-50 0,25 25,-75 0,1-1,-51-24,-24 25,-24-25,73-49,-49 49</inkml:trace>
</inkml:ink>
</file>

<file path=ppt/ink/ink9.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5T12:28:18.53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0 174,'25'24,"24"-24,1 25,0-25,74 0,-25 0,50 0,-25 0,74 24,-24 1,-1-25,51 24,-1 0,25-24,25 25,25-25,-1 0,26 0,49-25,-25 25,50 25,0-25,0 0,25-25,0 1,-1-25,-24-24,-25 0,-74 24,-100 25,-73-1,-51 50,-49 97,-25-122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4500" b="1" cap="all"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7"/>
            <a:ext cx="6575895" cy="1388165"/>
          </a:xfrm>
        </p:spPr>
        <p:txBody>
          <a:bodyPr>
            <a:normAutofit/>
          </a:bodyPr>
          <a:lstStyle>
            <a:lvl1pPr marL="0" indent="0" algn="ctr">
              <a:spcBef>
                <a:spcPts val="750"/>
              </a:spcBef>
              <a:buNone/>
              <a:defRPr sz="1350">
                <a:solidFill>
                  <a:schemeClr val="tx1"/>
                </a:solidFill>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A75B09E2-35FA-4515-809B-56E6A9CD2E6B}" type="datetimeFigureOut">
              <a:rPr lang="en-GB" smtClean="0"/>
              <a:pPr/>
              <a:t>05/03/2015</a:t>
            </a:fld>
            <a:endParaRPr lang="en-GB"/>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456AC9F-AADB-4FE2-BD5D-8589F608ABDB}" type="slidenum">
              <a:rPr lang="en-GB" smtClean="0"/>
              <a:pPr/>
              <a:t>‹#›</a:t>
            </a:fld>
            <a:endParaRPr lang="en-GB"/>
          </a:p>
        </p:txBody>
      </p:sp>
      <p:cxnSp>
        <p:nvCxnSpPr>
          <p:cNvPr id="8" name="Straight Connector 7"/>
          <p:cNvCxnSpPr/>
          <p:nvPr/>
        </p:nvCxnSpPr>
        <p:spPr>
          <a:xfrm>
            <a:off x="1483996"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10257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3932660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1"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3198613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u="sng" baseline="0">
                <a:solidFill>
                  <a:schemeClr val="accent1">
                    <a:lumMod val="75000"/>
                  </a:schemeClr>
                </a:solidFill>
                <a:uFill>
                  <a:solidFill>
                    <a:schemeClr val="accent2"/>
                  </a:solidFill>
                </a:u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750"/>
              </a:spcBef>
              <a:defRPr sz="2800">
                <a:solidFill>
                  <a:schemeClr val="accent1">
                    <a:lumMod val="75000"/>
                  </a:schemeClr>
                </a:solidFill>
              </a:defRPr>
            </a:lvl1pPr>
            <a:lvl2pPr>
              <a:defRPr sz="2400">
                <a:solidFill>
                  <a:schemeClr val="accent1">
                    <a:lumMod val="75000"/>
                  </a:schemeClr>
                </a:solidFill>
              </a:defRPr>
            </a:lvl2pPr>
            <a:lvl3pPr>
              <a:defRPr sz="2000">
                <a:solidFill>
                  <a:schemeClr val="accent1">
                    <a:lumMod val="75000"/>
                  </a:schemeClr>
                </a:solidFill>
              </a:defRPr>
            </a:lvl3pPr>
            <a:lvl4pPr>
              <a:defRPr sz="1800">
                <a:solidFill>
                  <a:schemeClr val="accent1">
                    <a:lumMod val="75000"/>
                  </a:schemeClr>
                </a:solidFill>
              </a:defRPr>
            </a:lvl4pPr>
            <a:lvl5pPr>
              <a:defRPr sz="1600">
                <a:solidFill>
                  <a:schemeClr val="accent1">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37731385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4500" b="0" cap="all" baseline="0">
                <a:solidFill>
                  <a:schemeClr val="accent1">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350">
                <a:solidFill>
                  <a:schemeClr val="accent1">
                    <a:lumMod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6AC9F-AADB-4FE2-BD5D-8589F608ABDB}" type="slidenum">
              <a:rPr lang="en-GB" smtClean="0"/>
              <a:pPr/>
              <a:t>‹#›</a:t>
            </a:fld>
            <a:endParaRPr lang="en-GB"/>
          </a:p>
        </p:txBody>
      </p:sp>
      <p:cxnSp>
        <p:nvCxnSpPr>
          <p:cNvPr id="7" name="Straight Connector 6"/>
          <p:cNvCxnSpPr/>
          <p:nvPr/>
        </p:nvCxnSpPr>
        <p:spPr>
          <a:xfrm>
            <a:off x="1485901"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06893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238">
                <a:solidFill>
                  <a:schemeClr val="accent1">
                    <a:lumMod val="75000"/>
                  </a:schemeClr>
                </a:solidFill>
              </a:defRPr>
            </a:lvl1pPr>
            <a:lvl2pPr>
              <a:defRPr sz="1125">
                <a:solidFill>
                  <a:schemeClr val="accent1">
                    <a:lumMod val="75000"/>
                  </a:schemeClr>
                </a:solidFill>
              </a:defRPr>
            </a:lvl2pPr>
            <a:lvl3pPr>
              <a:defRPr sz="1013">
                <a:solidFill>
                  <a:schemeClr val="accent1">
                    <a:lumMod val="75000"/>
                  </a:schemeClr>
                </a:solidFill>
              </a:defRPr>
            </a:lvl3pPr>
            <a:lvl4pPr>
              <a:defRPr sz="900">
                <a:solidFill>
                  <a:schemeClr val="accent1">
                    <a:lumMod val="75000"/>
                  </a:schemeClr>
                </a:solidFill>
              </a:defRPr>
            </a:lvl4pPr>
            <a:lvl5pPr>
              <a:defRPr sz="900">
                <a:solidFill>
                  <a:schemeClr val="accent1">
                    <a:lumMod val="75000"/>
                  </a:schemeClr>
                </a:solidFill>
              </a:defRPr>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238">
                <a:solidFill>
                  <a:schemeClr val="accent1">
                    <a:lumMod val="75000"/>
                  </a:schemeClr>
                </a:solidFill>
              </a:defRPr>
            </a:lvl1pPr>
            <a:lvl2pPr>
              <a:defRPr sz="1125">
                <a:solidFill>
                  <a:schemeClr val="accent1">
                    <a:lumMod val="75000"/>
                  </a:schemeClr>
                </a:solidFill>
              </a:defRPr>
            </a:lvl2pPr>
            <a:lvl3pPr>
              <a:defRPr sz="1013">
                <a:solidFill>
                  <a:schemeClr val="accent1">
                    <a:lumMod val="75000"/>
                  </a:schemeClr>
                </a:solidFill>
              </a:defRPr>
            </a:lvl3pPr>
            <a:lvl4pPr>
              <a:defRPr sz="900">
                <a:solidFill>
                  <a:schemeClr val="accent1">
                    <a:lumMod val="75000"/>
                  </a:schemeClr>
                </a:solidFill>
              </a:defRPr>
            </a:lvl4pPr>
            <a:lvl5pPr>
              <a:defRPr sz="900">
                <a:solidFill>
                  <a:schemeClr val="accent1">
                    <a:lumMod val="75000"/>
                  </a:schemeClr>
                </a:solidFill>
              </a:defRPr>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33106397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2028068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2813833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286149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2250" b="0"/>
            </a:lvl1pPr>
          </a:lstStyle>
          <a:p>
            <a:r>
              <a:rPr lang="en-US" smtClean="0"/>
              <a:t>Click to edit Master title style</a:t>
            </a:r>
            <a:endParaRPr lang="en-US" dirty="0"/>
          </a:p>
        </p:txBody>
      </p:sp>
      <p:sp>
        <p:nvSpPr>
          <p:cNvPr id="3" name="Content Placeholder 2"/>
          <p:cNvSpPr>
            <a:spLocks noGrp="1"/>
          </p:cNvSpPr>
          <p:nvPr>
            <p:ph idx="1"/>
          </p:nvPr>
        </p:nvSpPr>
        <p:spPr>
          <a:xfrm>
            <a:off x="4129315" y="1097280"/>
            <a:ext cx="4149638" cy="4663440"/>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600"/>
              </a:spcBef>
              <a:buNone/>
              <a:defRPr sz="956"/>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1650921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225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8" y="1069849"/>
            <a:ext cx="4257703" cy="4645153"/>
          </a:xfrm>
        </p:spPr>
        <p:txBody>
          <a:bodyPr lIns="274320" tIns="182880" anchor="t">
            <a:normAutofit/>
          </a:bodyPr>
          <a:lstStyle>
            <a:lvl1pPr marL="0" indent="0">
              <a:buNone/>
              <a:defRPr sz="1575"/>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600"/>
              </a:spcBef>
              <a:buNone/>
              <a:defRPr sz="956"/>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335297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20320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57252" y="2057400"/>
            <a:ext cx="7404653"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8" y="6223831"/>
            <a:ext cx="1746806" cy="365125"/>
          </a:xfrm>
          <a:prstGeom prst="rect">
            <a:avLst/>
          </a:prstGeom>
        </p:spPr>
        <p:txBody>
          <a:bodyPr vert="horz" lIns="91440" tIns="45720" rIns="91440" bIns="45720" rtlCol="0" anchor="ctr"/>
          <a:lstStyle>
            <a:lvl1pPr algn="l">
              <a:defRPr sz="750">
                <a:solidFill>
                  <a:schemeClr val="accent1"/>
                </a:solidFill>
              </a:defRPr>
            </a:lvl1pPr>
          </a:lstStyle>
          <a:p>
            <a:fld id="{A75B09E2-35FA-4515-809B-56E6A9CD2E6B}" type="datetimeFigureOut">
              <a:rPr lang="en-GB" smtClean="0"/>
              <a:pPr/>
              <a:t>05/03/2015</a:t>
            </a:fld>
            <a:endParaRPr lang="en-GB"/>
          </a:p>
        </p:txBody>
      </p:sp>
      <p:sp>
        <p:nvSpPr>
          <p:cNvPr id="5" name="Footer Placeholder 4"/>
          <p:cNvSpPr>
            <a:spLocks noGrp="1"/>
          </p:cNvSpPr>
          <p:nvPr>
            <p:ph type="ftr" sz="quarter" idx="3"/>
          </p:nvPr>
        </p:nvSpPr>
        <p:spPr>
          <a:xfrm>
            <a:off x="2961862" y="6223831"/>
            <a:ext cx="3538331" cy="365125"/>
          </a:xfrm>
          <a:prstGeom prst="rect">
            <a:avLst/>
          </a:prstGeom>
        </p:spPr>
        <p:txBody>
          <a:bodyPr vert="horz" lIns="91440" tIns="45720" rIns="91440" bIns="45720" rtlCol="0" anchor="ctr"/>
          <a:lstStyle>
            <a:lvl1pPr algn="ctr">
              <a:defRPr sz="750">
                <a:solidFill>
                  <a:schemeClr val="accent1"/>
                </a:solidFill>
              </a:defRPr>
            </a:lvl1pPr>
          </a:lstStyle>
          <a:p>
            <a:endParaRPr lang="en-GB"/>
          </a:p>
        </p:txBody>
      </p:sp>
      <p:sp>
        <p:nvSpPr>
          <p:cNvPr id="6" name="Slide Number Placeholder 5"/>
          <p:cNvSpPr>
            <a:spLocks noGrp="1"/>
          </p:cNvSpPr>
          <p:nvPr>
            <p:ph type="sldNum" sz="quarter" idx="4"/>
          </p:nvPr>
        </p:nvSpPr>
        <p:spPr>
          <a:xfrm>
            <a:off x="6997149" y="6223831"/>
            <a:ext cx="1279663" cy="365125"/>
          </a:xfrm>
          <a:prstGeom prst="rect">
            <a:avLst/>
          </a:prstGeom>
        </p:spPr>
        <p:txBody>
          <a:bodyPr vert="horz" lIns="91440" tIns="45720" rIns="91440" bIns="45720" rtlCol="0" anchor="ctr"/>
          <a:lstStyle>
            <a:lvl1pPr algn="r">
              <a:defRPr sz="750">
                <a:solidFill>
                  <a:schemeClr val="accent1"/>
                </a:solidFill>
              </a:defRPr>
            </a:lvl1pPr>
          </a:lstStyle>
          <a:p>
            <a:fld id="{C456AC9F-AADB-4FE2-BD5D-8589F608ABDB}" type="slidenum">
              <a:rPr lang="en-GB" smtClean="0"/>
              <a:pPr/>
              <a:t>‹#›</a:t>
            </a:fld>
            <a:endParaRPr lang="en-GB"/>
          </a:p>
        </p:txBody>
      </p:sp>
      <p:pic>
        <p:nvPicPr>
          <p:cNvPr id="8" name="Picture 7"/>
          <p:cNvPicPr>
            <a:picLocks noChangeAspect="1"/>
          </p:cNvPicPr>
          <p:nvPr/>
        </p:nvPicPr>
        <p:blipFill rotWithShape="1">
          <a:blip r:embed="rId13" cstate="print"/>
          <a:srcRect l="7326" t="12222" r="88814" b="76349"/>
          <a:stretch/>
        </p:blipFill>
        <p:spPr>
          <a:xfrm>
            <a:off x="182880" y="120735"/>
            <a:ext cx="910914" cy="886295"/>
          </a:xfrm>
          <a:prstGeom prst="rect">
            <a:avLst/>
          </a:prstGeom>
        </p:spPr>
      </p:pic>
    </p:spTree>
    <p:extLst>
      <p:ext uri="{BB962C8B-B14F-4D97-AF65-F5344CB8AC3E}">
        <p14:creationId xmlns:p14="http://schemas.microsoft.com/office/powerpoint/2010/main" val="766949412"/>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timing>
    <p:tnLst>
      <p:par>
        <p:cTn id="1" dur="indefinite" restart="never" nodeType="tmRoot"/>
      </p:par>
    </p:tnLst>
  </p:timing>
  <p:txStyles>
    <p:titleStyle>
      <a:lvl1pPr algn="l" defTabSz="514350" rtl="0" eaLnBrk="1" latinLnBrk="0" hangingPunct="1">
        <a:lnSpc>
          <a:spcPct val="90000"/>
        </a:lnSpc>
        <a:spcBef>
          <a:spcPct val="0"/>
        </a:spcBef>
        <a:buNone/>
        <a:defRPr sz="3000" kern="1200">
          <a:solidFill>
            <a:schemeClr val="accent1"/>
          </a:solidFill>
          <a:latin typeface="+mj-lt"/>
          <a:ea typeface="+mj-ea"/>
          <a:cs typeface="+mj-cs"/>
        </a:defRPr>
      </a:lvl1pPr>
    </p:titleStyle>
    <p:bodyStyle>
      <a:lvl1pPr marL="128588" indent="-102870" algn="l" defTabSz="514350" rtl="0" eaLnBrk="1" latinLnBrk="0" hangingPunct="1">
        <a:lnSpc>
          <a:spcPct val="90000"/>
        </a:lnSpc>
        <a:spcBef>
          <a:spcPts val="750"/>
        </a:spcBef>
        <a:buClr>
          <a:schemeClr val="accent1"/>
        </a:buClr>
        <a:buSzPct val="80000"/>
        <a:buFont typeface="Corbel" pitchFamily="34" charset="0"/>
        <a:buChar char="•"/>
        <a:defRPr sz="1500" kern="1200">
          <a:solidFill>
            <a:schemeClr val="accent1"/>
          </a:solidFill>
          <a:latin typeface="+mn-lt"/>
          <a:ea typeface="+mn-ea"/>
          <a:cs typeface="+mn-cs"/>
        </a:defRPr>
      </a:lvl1pPr>
      <a:lvl2pPr marL="257175"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350" kern="1200">
          <a:solidFill>
            <a:schemeClr val="accent1"/>
          </a:solidFill>
          <a:latin typeface="+mn-lt"/>
          <a:ea typeface="+mn-ea"/>
          <a:cs typeface="+mn-cs"/>
        </a:defRPr>
      </a:lvl2pPr>
      <a:lvl3pPr marL="411480"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200" kern="1200">
          <a:solidFill>
            <a:schemeClr val="accent1"/>
          </a:solidFill>
          <a:latin typeface="+mn-lt"/>
          <a:ea typeface="+mn-ea"/>
          <a:cs typeface="+mn-cs"/>
        </a:defRPr>
      </a:lvl3pPr>
      <a:lvl4pPr marL="565785"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4pPr>
      <a:lvl5pPr marL="690090"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5pPr>
      <a:lvl6pPr marL="82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6pPr>
      <a:lvl7pPr marL="97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7pPr>
      <a:lvl8pPr marL="112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8pPr>
      <a:lvl9pPr marL="127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3" Type="http://schemas.openxmlformats.org/officeDocument/2006/relationships/image" Target="../media/image110.emf"/><Relationship Id="rId18" Type="http://schemas.openxmlformats.org/officeDocument/2006/relationships/customXml" Target="../ink/ink25.xml"/><Relationship Id="rId26" Type="http://schemas.openxmlformats.org/officeDocument/2006/relationships/customXml" Target="../ink/ink29.xml"/><Relationship Id="rId39" Type="http://schemas.openxmlformats.org/officeDocument/2006/relationships/image" Target="../media/image24.emf"/><Relationship Id="rId21" Type="http://schemas.openxmlformats.org/officeDocument/2006/relationships/image" Target="../media/image15.emf"/><Relationship Id="rId34" Type="http://schemas.openxmlformats.org/officeDocument/2006/relationships/customXml" Target="../ink/ink33.xml"/><Relationship Id="rId42" Type="http://schemas.openxmlformats.org/officeDocument/2006/relationships/customXml" Target="../ink/ink37.xml"/><Relationship Id="rId47" Type="http://schemas.openxmlformats.org/officeDocument/2006/relationships/image" Target="../media/image28.emf"/><Relationship Id="rId50" Type="http://schemas.openxmlformats.org/officeDocument/2006/relationships/customXml" Target="../ink/ink41.xml"/><Relationship Id="rId55" Type="http://schemas.openxmlformats.org/officeDocument/2006/relationships/image" Target="../media/image32.emf"/><Relationship Id="rId63" Type="http://schemas.openxmlformats.org/officeDocument/2006/relationships/image" Target="../media/image36.emf"/><Relationship Id="rId68" Type="http://schemas.openxmlformats.org/officeDocument/2006/relationships/customXml" Target="../ink/ink50.xml"/><Relationship Id="rId76" Type="http://schemas.openxmlformats.org/officeDocument/2006/relationships/customXml" Target="../ink/ink54.xml"/><Relationship Id="rId84" Type="http://schemas.openxmlformats.org/officeDocument/2006/relationships/customXml" Target="../ink/ink58.xml"/><Relationship Id="rId89" Type="http://schemas.openxmlformats.org/officeDocument/2006/relationships/image" Target="../media/image49.emf"/><Relationship Id="rId7" Type="http://schemas.openxmlformats.org/officeDocument/2006/relationships/image" Target="../media/image80.emf"/><Relationship Id="rId71" Type="http://schemas.openxmlformats.org/officeDocument/2006/relationships/image" Target="../media/image40.emf"/><Relationship Id="rId2" Type="http://schemas.openxmlformats.org/officeDocument/2006/relationships/customXml" Target="../ink/ink17.xml"/><Relationship Id="rId16" Type="http://schemas.openxmlformats.org/officeDocument/2006/relationships/customXml" Target="../ink/ink24.xml"/><Relationship Id="rId29" Type="http://schemas.openxmlformats.org/officeDocument/2006/relationships/image" Target="../media/image19.emf"/><Relationship Id="rId11" Type="http://schemas.openxmlformats.org/officeDocument/2006/relationships/image" Target="../media/image100.emf"/><Relationship Id="rId24" Type="http://schemas.openxmlformats.org/officeDocument/2006/relationships/customXml" Target="../ink/ink28.xml"/><Relationship Id="rId32" Type="http://schemas.openxmlformats.org/officeDocument/2006/relationships/customXml" Target="../ink/ink32.xml"/><Relationship Id="rId37" Type="http://schemas.openxmlformats.org/officeDocument/2006/relationships/image" Target="../media/image23.emf"/><Relationship Id="rId40" Type="http://schemas.openxmlformats.org/officeDocument/2006/relationships/customXml" Target="../ink/ink36.xml"/><Relationship Id="rId45" Type="http://schemas.openxmlformats.org/officeDocument/2006/relationships/image" Target="../media/image27.emf"/><Relationship Id="rId53" Type="http://schemas.openxmlformats.org/officeDocument/2006/relationships/image" Target="../media/image31.emf"/><Relationship Id="rId58" Type="http://schemas.openxmlformats.org/officeDocument/2006/relationships/customXml" Target="../ink/ink45.xml"/><Relationship Id="rId66" Type="http://schemas.openxmlformats.org/officeDocument/2006/relationships/customXml" Target="../ink/ink49.xml"/><Relationship Id="rId74" Type="http://schemas.openxmlformats.org/officeDocument/2006/relationships/customXml" Target="../ink/ink53.xml"/><Relationship Id="rId79" Type="http://schemas.openxmlformats.org/officeDocument/2006/relationships/image" Target="../media/image44.emf"/><Relationship Id="rId87" Type="http://schemas.openxmlformats.org/officeDocument/2006/relationships/image" Target="../media/image48.emf"/><Relationship Id="rId5" Type="http://schemas.openxmlformats.org/officeDocument/2006/relationships/image" Target="../media/image70.emf"/><Relationship Id="rId61" Type="http://schemas.openxmlformats.org/officeDocument/2006/relationships/image" Target="../media/image35.emf"/><Relationship Id="rId82" Type="http://schemas.openxmlformats.org/officeDocument/2006/relationships/customXml" Target="../ink/ink57.xml"/><Relationship Id="rId19" Type="http://schemas.openxmlformats.org/officeDocument/2006/relationships/image" Target="../media/image140.emf"/><Relationship Id="rId4" Type="http://schemas.openxmlformats.org/officeDocument/2006/relationships/customXml" Target="../ink/ink18.xml"/><Relationship Id="rId9" Type="http://schemas.openxmlformats.org/officeDocument/2006/relationships/image" Target="../media/image90.emf"/><Relationship Id="rId14" Type="http://schemas.openxmlformats.org/officeDocument/2006/relationships/customXml" Target="../ink/ink23.xml"/><Relationship Id="rId22" Type="http://schemas.openxmlformats.org/officeDocument/2006/relationships/customXml" Target="../ink/ink27.xml"/><Relationship Id="rId27" Type="http://schemas.openxmlformats.org/officeDocument/2006/relationships/image" Target="../media/image180.emf"/><Relationship Id="rId30" Type="http://schemas.openxmlformats.org/officeDocument/2006/relationships/customXml" Target="../ink/ink31.xml"/><Relationship Id="rId35" Type="http://schemas.openxmlformats.org/officeDocument/2006/relationships/image" Target="../media/image22.emf"/><Relationship Id="rId43" Type="http://schemas.openxmlformats.org/officeDocument/2006/relationships/image" Target="../media/image26.emf"/><Relationship Id="rId48" Type="http://schemas.openxmlformats.org/officeDocument/2006/relationships/customXml" Target="../ink/ink40.xml"/><Relationship Id="rId56" Type="http://schemas.openxmlformats.org/officeDocument/2006/relationships/customXml" Target="../ink/ink44.xml"/><Relationship Id="rId64" Type="http://schemas.openxmlformats.org/officeDocument/2006/relationships/customXml" Target="../ink/ink48.xml"/><Relationship Id="rId69" Type="http://schemas.openxmlformats.org/officeDocument/2006/relationships/image" Target="../media/image39.emf"/><Relationship Id="rId77" Type="http://schemas.openxmlformats.org/officeDocument/2006/relationships/image" Target="../media/image43.emf"/><Relationship Id="rId8" Type="http://schemas.openxmlformats.org/officeDocument/2006/relationships/customXml" Target="../ink/ink20.xml"/><Relationship Id="rId51" Type="http://schemas.openxmlformats.org/officeDocument/2006/relationships/image" Target="../media/image30.emf"/><Relationship Id="rId72" Type="http://schemas.openxmlformats.org/officeDocument/2006/relationships/customXml" Target="../ink/ink52.xml"/><Relationship Id="rId80" Type="http://schemas.openxmlformats.org/officeDocument/2006/relationships/customXml" Target="../ink/ink56.xml"/><Relationship Id="rId85" Type="http://schemas.openxmlformats.org/officeDocument/2006/relationships/image" Target="../media/image47.emf"/><Relationship Id="rId3" Type="http://schemas.openxmlformats.org/officeDocument/2006/relationships/image" Target="../media/image60.emf"/><Relationship Id="rId12" Type="http://schemas.openxmlformats.org/officeDocument/2006/relationships/customXml" Target="../ink/ink22.xml"/><Relationship Id="rId17" Type="http://schemas.openxmlformats.org/officeDocument/2006/relationships/image" Target="../media/image130.emf"/><Relationship Id="rId25" Type="http://schemas.openxmlformats.org/officeDocument/2006/relationships/image" Target="../media/image170.emf"/><Relationship Id="rId33" Type="http://schemas.openxmlformats.org/officeDocument/2006/relationships/image" Target="../media/image21.emf"/><Relationship Id="rId38" Type="http://schemas.openxmlformats.org/officeDocument/2006/relationships/customXml" Target="../ink/ink35.xml"/><Relationship Id="rId46" Type="http://schemas.openxmlformats.org/officeDocument/2006/relationships/customXml" Target="../ink/ink39.xml"/><Relationship Id="rId59" Type="http://schemas.openxmlformats.org/officeDocument/2006/relationships/image" Target="../media/image34.emf"/><Relationship Id="rId67" Type="http://schemas.openxmlformats.org/officeDocument/2006/relationships/image" Target="../media/image38.emf"/><Relationship Id="rId20" Type="http://schemas.openxmlformats.org/officeDocument/2006/relationships/customXml" Target="../ink/ink26.xml"/><Relationship Id="rId41" Type="http://schemas.openxmlformats.org/officeDocument/2006/relationships/image" Target="../media/image25.emf"/><Relationship Id="rId54" Type="http://schemas.openxmlformats.org/officeDocument/2006/relationships/customXml" Target="../ink/ink43.xml"/><Relationship Id="rId62" Type="http://schemas.openxmlformats.org/officeDocument/2006/relationships/customXml" Target="../ink/ink47.xml"/><Relationship Id="rId70" Type="http://schemas.openxmlformats.org/officeDocument/2006/relationships/customXml" Target="../ink/ink51.xml"/><Relationship Id="rId75" Type="http://schemas.openxmlformats.org/officeDocument/2006/relationships/image" Target="../media/image42.emf"/><Relationship Id="rId83" Type="http://schemas.openxmlformats.org/officeDocument/2006/relationships/image" Target="../media/image46.emf"/><Relationship Id="rId88" Type="http://schemas.openxmlformats.org/officeDocument/2006/relationships/customXml" Target="../ink/ink60.xml"/><Relationship Id="rId1" Type="http://schemas.openxmlformats.org/officeDocument/2006/relationships/slideLayout" Target="../slideLayouts/slideLayout7.xml"/><Relationship Id="rId6" Type="http://schemas.openxmlformats.org/officeDocument/2006/relationships/customXml" Target="../ink/ink19.xml"/><Relationship Id="rId15" Type="http://schemas.openxmlformats.org/officeDocument/2006/relationships/image" Target="../media/image120.emf"/><Relationship Id="rId23" Type="http://schemas.openxmlformats.org/officeDocument/2006/relationships/image" Target="../media/image16.emf"/><Relationship Id="rId28" Type="http://schemas.openxmlformats.org/officeDocument/2006/relationships/customXml" Target="../ink/ink30.xml"/><Relationship Id="rId36" Type="http://schemas.openxmlformats.org/officeDocument/2006/relationships/customXml" Target="../ink/ink34.xml"/><Relationship Id="rId49" Type="http://schemas.openxmlformats.org/officeDocument/2006/relationships/image" Target="../media/image29.emf"/><Relationship Id="rId57" Type="http://schemas.openxmlformats.org/officeDocument/2006/relationships/image" Target="../media/image33.emf"/><Relationship Id="rId10" Type="http://schemas.openxmlformats.org/officeDocument/2006/relationships/customXml" Target="../ink/ink21.xml"/><Relationship Id="rId31" Type="http://schemas.openxmlformats.org/officeDocument/2006/relationships/image" Target="../media/image200.emf"/><Relationship Id="rId44" Type="http://schemas.openxmlformats.org/officeDocument/2006/relationships/customXml" Target="../ink/ink38.xml"/><Relationship Id="rId52" Type="http://schemas.openxmlformats.org/officeDocument/2006/relationships/customXml" Target="../ink/ink42.xml"/><Relationship Id="rId60" Type="http://schemas.openxmlformats.org/officeDocument/2006/relationships/customXml" Target="../ink/ink46.xml"/><Relationship Id="rId65" Type="http://schemas.openxmlformats.org/officeDocument/2006/relationships/image" Target="../media/image37.emf"/><Relationship Id="rId73" Type="http://schemas.openxmlformats.org/officeDocument/2006/relationships/image" Target="../media/image41.emf"/><Relationship Id="rId78" Type="http://schemas.openxmlformats.org/officeDocument/2006/relationships/customXml" Target="../ink/ink55.xml"/><Relationship Id="rId81" Type="http://schemas.openxmlformats.org/officeDocument/2006/relationships/image" Target="../media/image45.emf"/><Relationship Id="rId86" Type="http://schemas.openxmlformats.org/officeDocument/2006/relationships/customXml" Target="../ink/ink59.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4.emf"/><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3.emf"/><Relationship Id="rId4" Type="http://schemas.openxmlformats.org/officeDocument/2006/relationships/customXml" Target="../ink/ink2.xml"/></Relationships>
</file>

<file path=ppt/slides/_rels/slide3.xml.rels><?xml version="1.0" encoding="UTF-8" standalone="yes"?>
<Relationships xmlns="http://schemas.openxmlformats.org/package/2006/relationships"><Relationship Id="rId8" Type="http://schemas.openxmlformats.org/officeDocument/2006/relationships/customXml" Target="../ink/ink7.xml"/><Relationship Id="rId13" Type="http://schemas.openxmlformats.org/officeDocument/2006/relationships/image" Target="../media/image10.emf"/><Relationship Id="rId3" Type="http://schemas.openxmlformats.org/officeDocument/2006/relationships/image" Target="../media/image5.emf"/><Relationship Id="rId7" Type="http://schemas.openxmlformats.org/officeDocument/2006/relationships/image" Target="../media/image7.emf"/><Relationship Id="rId12" Type="http://schemas.openxmlformats.org/officeDocument/2006/relationships/customXml" Target="../ink/ink9.xml"/><Relationship Id="rId2" Type="http://schemas.openxmlformats.org/officeDocument/2006/relationships/customXml" Target="../ink/ink4.xml"/><Relationship Id="rId1" Type="http://schemas.openxmlformats.org/officeDocument/2006/relationships/slideLayout" Target="../slideLayouts/slideLayout2.xml"/><Relationship Id="rId6" Type="http://schemas.openxmlformats.org/officeDocument/2006/relationships/customXml" Target="../ink/ink6.xml"/><Relationship Id="rId11" Type="http://schemas.openxmlformats.org/officeDocument/2006/relationships/image" Target="../media/image9.emf"/><Relationship Id="rId5" Type="http://schemas.openxmlformats.org/officeDocument/2006/relationships/image" Target="../media/image6.emf"/><Relationship Id="rId15" Type="http://schemas.openxmlformats.org/officeDocument/2006/relationships/image" Target="../media/image11.emf"/><Relationship Id="rId10" Type="http://schemas.openxmlformats.org/officeDocument/2006/relationships/customXml" Target="../ink/ink8.xml"/><Relationship Id="rId4" Type="http://schemas.openxmlformats.org/officeDocument/2006/relationships/customXml" Target="../ink/ink5.xml"/><Relationship Id="rId9" Type="http://schemas.openxmlformats.org/officeDocument/2006/relationships/image" Target="../media/image8.emf"/><Relationship Id="rId14" Type="http://schemas.openxmlformats.org/officeDocument/2006/relationships/customXml" Target="../ink/ink10.xml"/></Relationships>
</file>

<file path=ppt/slides/_rels/slide4.xml.rels><?xml version="1.0" encoding="UTF-8" standalone="yes"?>
<Relationships xmlns="http://schemas.openxmlformats.org/package/2006/relationships"><Relationship Id="rId3" Type="http://schemas.openxmlformats.org/officeDocument/2006/relationships/image" Target="../media/image12.emf"/><Relationship Id="rId7" Type="http://schemas.openxmlformats.org/officeDocument/2006/relationships/image" Target="../media/image14.emf"/><Relationship Id="rId2" Type="http://schemas.openxmlformats.org/officeDocument/2006/relationships/customXml" Target="../ink/ink11.xml"/><Relationship Id="rId1" Type="http://schemas.openxmlformats.org/officeDocument/2006/relationships/slideLayout" Target="../slideLayouts/slideLayout2.xml"/><Relationship Id="rId6" Type="http://schemas.openxmlformats.org/officeDocument/2006/relationships/customXml" Target="../ink/ink13.xml"/><Relationship Id="rId5" Type="http://schemas.openxmlformats.org/officeDocument/2006/relationships/image" Target="../media/image13.emf"/><Relationship Id="rId4" Type="http://schemas.openxmlformats.org/officeDocument/2006/relationships/customXml" Target="../ink/ink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customXml" Target="../ink/ink14.xml"/><Relationship Id="rId1" Type="http://schemas.openxmlformats.org/officeDocument/2006/relationships/slideLayout" Target="../slideLayouts/slideLayout2.xml"/><Relationship Id="rId5" Type="http://schemas.openxmlformats.org/officeDocument/2006/relationships/image" Target="../media/image18.emf"/><Relationship Id="rId4" Type="http://schemas.openxmlformats.org/officeDocument/2006/relationships/customXml" Target="../ink/ink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Encoding Data</a:t>
            </a:r>
            <a:endParaRPr lang="en-GB" dirty="0"/>
          </a:p>
        </p:txBody>
      </p:sp>
    </p:spTree>
    <p:extLst>
      <p:ext uri="{BB962C8B-B14F-4D97-AF65-F5344CB8AC3E}">
        <p14:creationId xmlns:p14="http://schemas.microsoft.com/office/powerpoint/2010/main" val="2525222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Subjective Value Judgements</a:t>
            </a:r>
            <a:endParaRPr lang="en-GB" dirty="0"/>
          </a:p>
        </p:txBody>
      </p:sp>
      <p:sp>
        <p:nvSpPr>
          <p:cNvPr id="3" name="Content Placeholder 2"/>
          <p:cNvSpPr>
            <a:spLocks noGrp="1"/>
          </p:cNvSpPr>
          <p:nvPr>
            <p:ph idx="1"/>
          </p:nvPr>
        </p:nvSpPr>
        <p:spPr>
          <a:xfrm>
            <a:off x="982133" y="1655805"/>
            <a:ext cx="7704667" cy="4509325"/>
          </a:xfrm>
        </p:spPr>
        <p:txBody>
          <a:bodyPr>
            <a:noAutofit/>
          </a:bodyPr>
          <a:lstStyle/>
          <a:p>
            <a:pPr marL="0" indent="0">
              <a:buNone/>
            </a:pPr>
            <a:r>
              <a:rPr lang="en-GB" sz="2800" dirty="0" smtClean="0"/>
              <a:t>Sometimes you are asked to complete a survey which will contain for example:</a:t>
            </a:r>
          </a:p>
          <a:p>
            <a:pPr marL="0" indent="0">
              <a:buNone/>
            </a:pPr>
            <a:r>
              <a:rPr lang="en-GB" sz="2800" dirty="0" smtClean="0"/>
              <a:t>On a scale of 1 to 10, or circle what you think of the course Good…Very Good…Excellent etc.</a:t>
            </a:r>
          </a:p>
          <a:p>
            <a:pPr marL="0" indent="0">
              <a:buNone/>
            </a:pPr>
            <a:r>
              <a:rPr lang="en-GB" sz="2800" dirty="0" smtClean="0"/>
              <a:t>Again these options are subjective to a person’s opinion and view of what is meant by the term Very Good.</a:t>
            </a:r>
            <a:endParaRPr lang="en-GB" sz="2800" dirty="0"/>
          </a:p>
          <a:p>
            <a:pPr marL="0" indent="0">
              <a:buNone/>
            </a:pPr>
            <a:r>
              <a:rPr lang="en-GB" sz="2800" u="sng" dirty="0" smtClean="0"/>
              <a:t>My Very Good </a:t>
            </a:r>
            <a:r>
              <a:rPr lang="en-GB" sz="2800" dirty="0" smtClean="0"/>
              <a:t>could be different from </a:t>
            </a:r>
            <a:r>
              <a:rPr lang="en-GB" sz="2800" u="sng" dirty="0" smtClean="0"/>
              <a:t>yours</a:t>
            </a:r>
            <a:r>
              <a:rPr lang="en-GB" sz="2800" dirty="0" smtClean="0"/>
              <a:t>.</a:t>
            </a:r>
            <a:endParaRPr lang="en-GB" sz="2800" dirty="0"/>
          </a:p>
        </p:txBody>
      </p:sp>
    </p:spTree>
    <p:extLst>
      <p:ext uri="{BB962C8B-B14F-4D97-AF65-F5344CB8AC3E}">
        <p14:creationId xmlns:p14="http://schemas.microsoft.com/office/powerpoint/2010/main" val="134189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643" t="10278" r="8687" b="8305"/>
          <a:stretch/>
        </p:blipFill>
        <p:spPr bwMode="auto">
          <a:xfrm>
            <a:off x="1107583" y="708336"/>
            <a:ext cx="7933386" cy="50485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5041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 - Pairs</a:t>
            </a:r>
            <a:endParaRPr lang="en-GB" dirty="0"/>
          </a:p>
        </p:txBody>
      </p:sp>
      <p:sp>
        <p:nvSpPr>
          <p:cNvPr id="3" name="Content Placeholder 2"/>
          <p:cNvSpPr>
            <a:spLocks noGrp="1"/>
          </p:cNvSpPr>
          <p:nvPr>
            <p:ph idx="1"/>
          </p:nvPr>
        </p:nvSpPr>
        <p:spPr/>
        <p:txBody>
          <a:bodyPr>
            <a:normAutofit/>
          </a:bodyPr>
          <a:lstStyle/>
          <a:p>
            <a:r>
              <a:rPr lang="en-GB" dirty="0" smtClean="0"/>
              <a:t>Create an A5 leaflet and using a suitable example, explain how and why we encode data;</a:t>
            </a:r>
          </a:p>
          <a:p>
            <a:r>
              <a:rPr lang="en-GB" dirty="0" smtClean="0"/>
              <a:t>Also include at least two advantages and disadvantages of encoding data;</a:t>
            </a:r>
          </a:p>
          <a:p>
            <a:r>
              <a:rPr lang="en-GB" dirty="0" smtClean="0"/>
              <a:t>Please remember to include the key words;</a:t>
            </a:r>
          </a:p>
          <a:p>
            <a:r>
              <a:rPr lang="en-GB" dirty="0" smtClean="0"/>
              <a:t>Use a suitable colour scheme appropriate to your audience.</a:t>
            </a:r>
            <a:endParaRPr lang="en-GB" dirty="0"/>
          </a:p>
        </p:txBody>
      </p:sp>
    </p:spTree>
    <p:extLst>
      <p:ext uri="{BB962C8B-B14F-4D97-AF65-F5344CB8AC3E}">
        <p14:creationId xmlns:p14="http://schemas.microsoft.com/office/powerpoint/2010/main" val="1340765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1026" name="Ink 2"/>
              <p14:cNvContentPartPr>
                <a14:cpLocks xmlns:a14="http://schemas.microsoft.com/office/drawing/2010/main" noRot="1" noChangeAspect="1" noEditPoints="1" noChangeArrowheads="1" noChangeShapeType="1"/>
              </p14:cNvContentPartPr>
              <p14:nvPr/>
            </p14:nvContentPartPr>
            <p14:xfrm>
              <a:off x="2759075" y="527050"/>
              <a:ext cx="3224213" cy="2768600"/>
            </p14:xfrm>
          </p:contentPart>
        </mc:Choice>
        <mc:Fallback xmlns="">
          <p:pic>
            <p:nvPicPr>
              <p:cNvPr id="1026" name="Ink 2"/>
              <p:cNvPicPr>
                <a:picLocks noRot="1" noChangeAspect="1" noEditPoints="1" noChangeArrowheads="1" noChangeShapeType="1"/>
              </p:cNvPicPr>
              <p:nvPr/>
            </p:nvPicPr>
            <p:blipFill>
              <a:blip r:embed="rId3" cstate="print"/>
              <a:stretch>
                <a:fillRect/>
              </a:stretch>
            </p:blipFill>
            <p:spPr>
              <a:xfrm>
                <a:off x="2749715" y="517686"/>
                <a:ext cx="3242933" cy="2787329"/>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027" name="Ink 3"/>
              <p14:cNvContentPartPr>
                <a14:cpLocks xmlns:a14="http://schemas.microsoft.com/office/drawing/2010/main" noRot="1" noChangeAspect="1" noEditPoints="1" noChangeArrowheads="1" noChangeShapeType="1"/>
              </p14:cNvContentPartPr>
              <p14:nvPr/>
            </p14:nvContentPartPr>
            <p14:xfrm>
              <a:off x="1884363" y="2017713"/>
              <a:ext cx="2027237" cy="500062"/>
            </p14:xfrm>
          </p:contentPart>
        </mc:Choice>
        <mc:Fallback xmlns="">
          <p:pic>
            <p:nvPicPr>
              <p:cNvPr id="1027" name="Ink 3"/>
              <p:cNvPicPr>
                <a:picLocks noRot="1" noChangeAspect="1" noEditPoints="1" noChangeArrowheads="1" noChangeShapeType="1"/>
              </p:cNvPicPr>
              <p:nvPr/>
            </p:nvPicPr>
            <p:blipFill>
              <a:blip r:embed="rId5" cstate="print"/>
              <a:stretch>
                <a:fillRect/>
              </a:stretch>
            </p:blipFill>
            <p:spPr>
              <a:xfrm>
                <a:off x="1875003" y="2008353"/>
                <a:ext cx="2045958" cy="518783"/>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28" name="Ink 4"/>
              <p14:cNvContentPartPr>
                <a14:cpLocks xmlns:a14="http://schemas.microsoft.com/office/drawing/2010/main" noRot="1" noChangeAspect="1" noEditPoints="1" noChangeArrowheads="1" noChangeShapeType="1"/>
              </p14:cNvContentPartPr>
              <p14:nvPr/>
            </p14:nvContentPartPr>
            <p14:xfrm>
              <a:off x="4911725" y="115888"/>
              <a:ext cx="3857625" cy="1778000"/>
            </p14:xfrm>
          </p:contentPart>
        </mc:Choice>
        <mc:Fallback xmlns="">
          <p:pic>
            <p:nvPicPr>
              <p:cNvPr id="1028" name="Ink 4"/>
              <p:cNvPicPr>
                <a:picLocks noRot="1" noChangeAspect="1" noEditPoints="1" noChangeArrowheads="1" noChangeShapeType="1"/>
              </p:cNvPicPr>
              <p:nvPr/>
            </p:nvPicPr>
            <p:blipFill>
              <a:blip r:embed="rId7" cstate="print"/>
              <a:stretch>
                <a:fillRect/>
              </a:stretch>
            </p:blipFill>
            <p:spPr>
              <a:xfrm>
                <a:off x="4902365" y="106526"/>
                <a:ext cx="3876344" cy="1796723"/>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029" name="Ink 5"/>
              <p14:cNvContentPartPr>
                <a14:cpLocks xmlns:a14="http://schemas.microsoft.com/office/drawing/2010/main" noRot="1" noChangeAspect="1" noEditPoints="1" noChangeArrowheads="1" noChangeShapeType="1"/>
              </p14:cNvContentPartPr>
              <p14:nvPr/>
            </p14:nvContentPartPr>
            <p14:xfrm>
              <a:off x="6116638" y="1303338"/>
              <a:ext cx="214312" cy="831850"/>
            </p14:xfrm>
          </p:contentPart>
        </mc:Choice>
        <mc:Fallback xmlns="">
          <p:pic>
            <p:nvPicPr>
              <p:cNvPr id="1029" name="Ink 5"/>
              <p:cNvPicPr>
                <a:picLocks noRot="1" noChangeAspect="1" noEditPoints="1" noChangeArrowheads="1" noChangeShapeType="1"/>
              </p:cNvPicPr>
              <p:nvPr/>
            </p:nvPicPr>
            <p:blipFill>
              <a:blip r:embed="rId9" cstate="print"/>
              <a:stretch>
                <a:fillRect/>
              </a:stretch>
            </p:blipFill>
            <p:spPr>
              <a:xfrm>
                <a:off x="6107273" y="1293979"/>
                <a:ext cx="233042" cy="850568"/>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030" name="Ink 6"/>
              <p14:cNvContentPartPr>
                <a14:cpLocks xmlns:a14="http://schemas.microsoft.com/office/drawing/2010/main" noRot="1" noChangeAspect="1" noEditPoints="1" noChangeArrowheads="1" noChangeShapeType="1"/>
              </p14:cNvContentPartPr>
              <p14:nvPr/>
            </p14:nvContentPartPr>
            <p14:xfrm>
              <a:off x="2795588" y="2463800"/>
              <a:ext cx="5072062" cy="1243013"/>
            </p14:xfrm>
          </p:contentPart>
        </mc:Choice>
        <mc:Fallback xmlns="">
          <p:pic>
            <p:nvPicPr>
              <p:cNvPr id="1030" name="Ink 6"/>
              <p:cNvPicPr>
                <a:picLocks noRot="1" noChangeAspect="1" noEditPoints="1" noChangeArrowheads="1" noChangeShapeType="1"/>
              </p:cNvPicPr>
              <p:nvPr/>
            </p:nvPicPr>
            <p:blipFill>
              <a:blip r:embed="rId11" cstate="print"/>
              <a:stretch>
                <a:fillRect/>
              </a:stretch>
            </p:blipFill>
            <p:spPr>
              <a:xfrm>
                <a:off x="2786228" y="2454441"/>
                <a:ext cx="5090782" cy="1261732"/>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031" name="Ink 7"/>
              <p14:cNvContentPartPr>
                <a14:cpLocks xmlns:a14="http://schemas.microsoft.com/office/drawing/2010/main" noRot="1" noChangeAspect="1" noEditPoints="1" noChangeArrowheads="1" noChangeShapeType="1"/>
              </p14:cNvContentPartPr>
              <p14:nvPr/>
            </p14:nvContentPartPr>
            <p14:xfrm>
              <a:off x="7419975" y="1143000"/>
              <a:ext cx="196850" cy="179388"/>
            </p14:xfrm>
          </p:contentPart>
        </mc:Choice>
        <mc:Fallback xmlns="">
          <p:pic>
            <p:nvPicPr>
              <p:cNvPr id="1031" name="Ink 7"/>
              <p:cNvPicPr>
                <a:picLocks noRot="1" noChangeAspect="1" noEditPoints="1" noChangeArrowheads="1" noChangeShapeType="1"/>
              </p:cNvPicPr>
              <p:nvPr/>
            </p:nvPicPr>
            <p:blipFill>
              <a:blip r:embed="rId13" cstate="print"/>
              <a:stretch>
                <a:fillRect/>
              </a:stretch>
            </p:blipFill>
            <p:spPr>
              <a:xfrm>
                <a:off x="7410601" y="1133653"/>
                <a:ext cx="215598" cy="198082"/>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32" name="Ink 8"/>
              <p14:cNvContentPartPr>
                <a14:cpLocks xmlns:a14="http://schemas.microsoft.com/office/drawing/2010/main" noRot="1" noChangeAspect="1" noEditPoints="1" noChangeArrowheads="1" noChangeShapeType="1"/>
              </p14:cNvContentPartPr>
              <p14:nvPr/>
            </p14:nvContentPartPr>
            <p14:xfrm>
              <a:off x="7823200" y="955675"/>
              <a:ext cx="714375" cy="411163"/>
            </p14:xfrm>
          </p:contentPart>
        </mc:Choice>
        <mc:Fallback xmlns="">
          <p:pic>
            <p:nvPicPr>
              <p:cNvPr id="1032" name="Ink 8"/>
              <p:cNvPicPr>
                <a:picLocks noRot="1" noChangeAspect="1" noEditPoints="1" noChangeArrowheads="1" noChangeShapeType="1"/>
              </p:cNvPicPr>
              <p:nvPr/>
            </p:nvPicPr>
            <p:blipFill>
              <a:blip r:embed="rId15" cstate="print"/>
              <a:stretch>
                <a:fillRect/>
              </a:stretch>
            </p:blipFill>
            <p:spPr>
              <a:xfrm>
                <a:off x="7813838" y="946322"/>
                <a:ext cx="733099" cy="429869"/>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033" name="Ink 9"/>
              <p14:cNvContentPartPr>
                <a14:cpLocks xmlns:a14="http://schemas.microsoft.com/office/drawing/2010/main" noRot="1" noChangeAspect="1" noEditPoints="1" noChangeArrowheads="1" noChangeShapeType="1"/>
              </p14:cNvContentPartPr>
              <p14:nvPr/>
            </p14:nvContentPartPr>
            <p14:xfrm>
              <a:off x="1608138" y="3357563"/>
              <a:ext cx="1330325" cy="544512"/>
            </p14:xfrm>
          </p:contentPart>
        </mc:Choice>
        <mc:Fallback xmlns="">
          <p:pic>
            <p:nvPicPr>
              <p:cNvPr id="1033" name="Ink 9"/>
              <p:cNvPicPr>
                <a:picLocks noRot="1" noChangeAspect="1" noEditPoints="1" noChangeArrowheads="1" noChangeShapeType="1"/>
              </p:cNvPicPr>
              <p:nvPr/>
            </p:nvPicPr>
            <p:blipFill>
              <a:blip r:embed="rId17" cstate="print"/>
              <a:stretch>
                <a:fillRect/>
              </a:stretch>
            </p:blipFill>
            <p:spPr>
              <a:xfrm>
                <a:off x="1598777" y="3348206"/>
                <a:ext cx="1349047" cy="563226"/>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034" name="Ink 10"/>
              <p14:cNvContentPartPr>
                <a14:cpLocks xmlns:a14="http://schemas.microsoft.com/office/drawing/2010/main" noRot="1" noChangeAspect="1" noEditPoints="1" noChangeArrowheads="1" noChangeShapeType="1"/>
              </p14:cNvContentPartPr>
              <p14:nvPr/>
            </p14:nvContentPartPr>
            <p14:xfrm>
              <a:off x="7429500" y="1704975"/>
              <a:ext cx="339725" cy="314325"/>
            </p14:xfrm>
          </p:contentPart>
        </mc:Choice>
        <mc:Fallback xmlns="">
          <p:pic>
            <p:nvPicPr>
              <p:cNvPr id="1034" name="Ink 10"/>
              <p:cNvPicPr>
                <a:picLocks noRot="1" noChangeAspect="1" noEditPoints="1" noChangeArrowheads="1" noChangeShapeType="1"/>
              </p:cNvPicPr>
              <p:nvPr/>
            </p:nvPicPr>
            <p:blipFill>
              <a:blip r:embed="rId19" cstate="print"/>
              <a:stretch>
                <a:fillRect/>
              </a:stretch>
            </p:blipFill>
            <p:spPr>
              <a:xfrm>
                <a:off x="7420143" y="1695614"/>
                <a:ext cx="358439" cy="333048"/>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035" name="Ink 11"/>
              <p14:cNvContentPartPr>
                <a14:cpLocks xmlns:a14="http://schemas.microsoft.com/office/drawing/2010/main" noRot="1" noChangeAspect="1" noEditPoints="1" noChangeArrowheads="1" noChangeShapeType="1"/>
              </p14:cNvContentPartPr>
              <p14:nvPr/>
            </p14:nvContentPartPr>
            <p14:xfrm>
              <a:off x="8081963" y="1633538"/>
              <a:ext cx="946150" cy="287337"/>
            </p14:xfrm>
          </p:contentPart>
        </mc:Choice>
        <mc:Fallback xmlns="">
          <p:pic>
            <p:nvPicPr>
              <p:cNvPr id="1035" name="Ink 11"/>
              <p:cNvPicPr>
                <a:picLocks noRot="1" noChangeAspect="1" noEditPoints="1" noChangeArrowheads="1" noChangeShapeType="1"/>
              </p:cNvPicPr>
              <p:nvPr/>
            </p:nvPicPr>
            <p:blipFill>
              <a:blip r:embed="rId21" cstate="print"/>
              <a:stretch>
                <a:fillRect/>
              </a:stretch>
            </p:blipFill>
            <p:spPr>
              <a:xfrm>
                <a:off x="8072602" y="1624176"/>
                <a:ext cx="964871" cy="306061"/>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036" name="Ink 12"/>
              <p14:cNvContentPartPr>
                <a14:cpLocks xmlns:a14="http://schemas.microsoft.com/office/drawing/2010/main" noRot="1" noChangeAspect="1" noEditPoints="1" noChangeArrowheads="1" noChangeShapeType="1"/>
              </p14:cNvContentPartPr>
              <p14:nvPr/>
            </p14:nvContentPartPr>
            <p14:xfrm>
              <a:off x="241300" y="3786188"/>
              <a:ext cx="2768600" cy="2135187"/>
            </p14:xfrm>
          </p:contentPart>
        </mc:Choice>
        <mc:Fallback xmlns="">
          <p:pic>
            <p:nvPicPr>
              <p:cNvPr id="1036" name="Ink 12"/>
              <p:cNvPicPr>
                <a:picLocks noRot="1" noChangeAspect="1" noEditPoints="1" noChangeArrowheads="1" noChangeShapeType="1"/>
              </p:cNvPicPr>
              <p:nvPr/>
            </p:nvPicPr>
            <p:blipFill>
              <a:blip r:embed="rId23" cstate="print"/>
              <a:stretch>
                <a:fillRect/>
              </a:stretch>
            </p:blipFill>
            <p:spPr>
              <a:xfrm>
                <a:off x="231941" y="3776828"/>
                <a:ext cx="2787319" cy="2153907"/>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037" name="Ink 13"/>
              <p14:cNvContentPartPr>
                <a14:cpLocks xmlns:a14="http://schemas.microsoft.com/office/drawing/2010/main" noRot="1" noChangeAspect="1" noEditPoints="1" noChangeArrowheads="1" noChangeShapeType="1"/>
              </p14:cNvContentPartPr>
              <p14:nvPr/>
            </p14:nvContentPartPr>
            <p14:xfrm>
              <a:off x="795338" y="4330700"/>
              <a:ext cx="34925" cy="36513"/>
            </p14:xfrm>
          </p:contentPart>
        </mc:Choice>
        <mc:Fallback xmlns="">
          <p:pic>
            <p:nvPicPr>
              <p:cNvPr id="1037" name="Ink 13"/>
              <p:cNvPicPr>
                <a:picLocks noRot="1" noChangeAspect="1" noEditPoints="1" noChangeArrowheads="1" noChangeShapeType="1"/>
              </p:cNvPicPr>
              <p:nvPr/>
            </p:nvPicPr>
            <p:blipFill>
              <a:blip r:embed="rId25" cstate="print"/>
              <a:stretch>
                <a:fillRect/>
              </a:stretch>
            </p:blipFill>
            <p:spPr>
              <a:xfrm>
                <a:off x="785977" y="4321301"/>
                <a:ext cx="53648" cy="55312"/>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038" name="Ink 14"/>
              <p14:cNvContentPartPr>
                <a14:cpLocks xmlns:a14="http://schemas.microsoft.com/office/drawing/2010/main" noRot="1" noChangeAspect="1" noEditPoints="1" noChangeArrowheads="1" noChangeShapeType="1"/>
              </p14:cNvContentPartPr>
              <p14:nvPr/>
            </p14:nvContentPartPr>
            <p14:xfrm>
              <a:off x="1108075" y="4143375"/>
              <a:ext cx="419100" cy="277813"/>
            </p14:xfrm>
          </p:contentPart>
        </mc:Choice>
        <mc:Fallback xmlns="">
          <p:pic>
            <p:nvPicPr>
              <p:cNvPr id="1038" name="Ink 14"/>
              <p:cNvPicPr>
                <a:picLocks noRot="1" noChangeAspect="1" noEditPoints="1" noChangeArrowheads="1" noChangeShapeType="1"/>
              </p:cNvPicPr>
              <p:nvPr/>
            </p:nvPicPr>
            <p:blipFill>
              <a:blip r:embed="rId27" cstate="print"/>
              <a:stretch>
                <a:fillRect/>
              </a:stretch>
            </p:blipFill>
            <p:spPr>
              <a:xfrm>
                <a:off x="1098738" y="4133757"/>
                <a:ext cx="437775" cy="297049"/>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1039" name="Ink 15"/>
              <p14:cNvContentPartPr>
                <a14:cpLocks xmlns:a14="http://schemas.microsoft.com/office/drawing/2010/main" noRot="1" noChangeAspect="1" noEditPoints="1" noChangeArrowheads="1" noChangeShapeType="1"/>
              </p14:cNvContentPartPr>
              <p14:nvPr/>
            </p14:nvContentPartPr>
            <p14:xfrm>
              <a:off x="1687513" y="4098925"/>
              <a:ext cx="857250" cy="419100"/>
            </p14:xfrm>
          </p:contentPart>
        </mc:Choice>
        <mc:Fallback xmlns="">
          <p:pic>
            <p:nvPicPr>
              <p:cNvPr id="1039" name="Ink 15"/>
              <p:cNvPicPr>
                <a:picLocks noRot="1" noChangeAspect="1" noEditPoints="1" noChangeArrowheads="1" noChangeShapeType="1"/>
              </p:cNvPicPr>
              <p:nvPr/>
            </p:nvPicPr>
            <p:blipFill>
              <a:blip r:embed="rId29" cstate="print"/>
              <a:stretch>
                <a:fillRect/>
              </a:stretch>
            </p:blipFill>
            <p:spPr>
              <a:xfrm>
                <a:off x="1678152" y="4089564"/>
                <a:ext cx="875972" cy="437823"/>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1040" name="Ink 16"/>
              <p14:cNvContentPartPr>
                <a14:cpLocks xmlns:a14="http://schemas.microsoft.com/office/drawing/2010/main" noRot="1" noChangeAspect="1" noEditPoints="1" noChangeArrowheads="1" noChangeShapeType="1"/>
              </p14:cNvContentPartPr>
              <p14:nvPr/>
            </p14:nvContentPartPr>
            <p14:xfrm>
              <a:off x="1250950" y="4473575"/>
              <a:ext cx="776288" cy="349250"/>
            </p14:xfrm>
          </p:contentPart>
        </mc:Choice>
        <mc:Fallback xmlns="">
          <p:pic>
            <p:nvPicPr>
              <p:cNvPr id="1040" name="Ink 16"/>
              <p:cNvPicPr>
                <a:picLocks noRot="1" noChangeAspect="1" noEditPoints="1" noChangeArrowheads="1" noChangeShapeType="1"/>
              </p:cNvPicPr>
              <p:nvPr/>
            </p:nvPicPr>
            <p:blipFill>
              <a:blip r:embed="rId31" cstate="print"/>
              <a:stretch>
                <a:fillRect/>
              </a:stretch>
            </p:blipFill>
            <p:spPr>
              <a:xfrm>
                <a:off x="1241588" y="4464214"/>
                <a:ext cx="795011" cy="367973"/>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1041" name="Ink 17"/>
              <p14:cNvContentPartPr>
                <a14:cpLocks xmlns:a14="http://schemas.microsoft.com/office/drawing/2010/main" noRot="1" noChangeAspect="1" noEditPoints="1" noChangeArrowheads="1" noChangeShapeType="1"/>
              </p14:cNvContentPartPr>
              <p14:nvPr/>
            </p14:nvContentPartPr>
            <p14:xfrm>
              <a:off x="3438525" y="3983038"/>
              <a:ext cx="1411288" cy="561975"/>
            </p14:xfrm>
          </p:contentPart>
        </mc:Choice>
        <mc:Fallback xmlns="">
          <p:pic>
            <p:nvPicPr>
              <p:cNvPr id="1041" name="Ink 17"/>
              <p:cNvPicPr>
                <a:picLocks noRot="1" noChangeAspect="1" noEditPoints="1" noChangeArrowheads="1" noChangeShapeType="1"/>
              </p:cNvPicPr>
              <p:nvPr/>
            </p:nvPicPr>
            <p:blipFill>
              <a:blip r:embed="rId33" cstate="print"/>
              <a:stretch>
                <a:fillRect/>
              </a:stretch>
            </p:blipFill>
            <p:spPr>
              <a:xfrm>
                <a:off x="3429164" y="3973678"/>
                <a:ext cx="1430009" cy="580695"/>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1042" name="Ink 18"/>
              <p14:cNvContentPartPr>
                <a14:cpLocks xmlns:a14="http://schemas.microsoft.com/office/drawing/2010/main" noRot="1" noChangeAspect="1" noEditPoints="1" noChangeArrowheads="1" noChangeShapeType="1"/>
              </p14:cNvContentPartPr>
              <p14:nvPr/>
            </p14:nvContentPartPr>
            <p14:xfrm>
              <a:off x="5062538" y="3938588"/>
              <a:ext cx="598487" cy="473075"/>
            </p14:xfrm>
          </p:contentPart>
        </mc:Choice>
        <mc:Fallback xmlns="">
          <p:pic>
            <p:nvPicPr>
              <p:cNvPr id="1042" name="Ink 18"/>
              <p:cNvPicPr>
                <a:picLocks noRot="1" noChangeAspect="1" noEditPoints="1" noChangeArrowheads="1" noChangeShapeType="1"/>
              </p:cNvPicPr>
              <p:nvPr/>
            </p:nvPicPr>
            <p:blipFill>
              <a:blip r:embed="rId35" cstate="print"/>
              <a:stretch>
                <a:fillRect/>
              </a:stretch>
            </p:blipFill>
            <p:spPr>
              <a:xfrm>
                <a:off x="5053175" y="3929227"/>
                <a:ext cx="617212" cy="491796"/>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1043" name="Ink 19"/>
              <p14:cNvContentPartPr>
                <a14:cpLocks xmlns:a14="http://schemas.microsoft.com/office/drawing/2010/main" noRot="1" noChangeAspect="1" noEditPoints="1" noChangeArrowheads="1" noChangeShapeType="1"/>
              </p14:cNvContentPartPr>
              <p14:nvPr/>
            </p14:nvContentPartPr>
            <p14:xfrm>
              <a:off x="795338" y="4616450"/>
              <a:ext cx="1731962" cy="804863"/>
            </p14:xfrm>
          </p:contentPart>
        </mc:Choice>
        <mc:Fallback xmlns="">
          <p:pic>
            <p:nvPicPr>
              <p:cNvPr id="1043" name="Ink 19"/>
              <p:cNvPicPr>
                <a:picLocks noRot="1" noChangeAspect="1" noEditPoints="1" noChangeArrowheads="1" noChangeShapeType="1"/>
              </p:cNvPicPr>
              <p:nvPr/>
            </p:nvPicPr>
            <p:blipFill>
              <a:blip r:embed="rId37" cstate="print"/>
              <a:stretch>
                <a:fillRect/>
              </a:stretch>
            </p:blipFill>
            <p:spPr>
              <a:xfrm>
                <a:off x="785978" y="4607091"/>
                <a:ext cx="1750682" cy="823581"/>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1044" name="Ink 20"/>
              <p14:cNvContentPartPr>
                <a14:cpLocks xmlns:a14="http://schemas.microsoft.com/office/drawing/2010/main" noRot="1" noChangeAspect="1" noEditPoints="1" noChangeArrowheads="1" noChangeShapeType="1"/>
              </p14:cNvContentPartPr>
              <p14:nvPr/>
            </p14:nvContentPartPr>
            <p14:xfrm>
              <a:off x="5037138" y="5518150"/>
              <a:ext cx="1589087" cy="1027113"/>
            </p14:xfrm>
          </p:contentPart>
        </mc:Choice>
        <mc:Fallback xmlns="">
          <p:pic>
            <p:nvPicPr>
              <p:cNvPr id="1044" name="Ink 20"/>
              <p:cNvPicPr>
                <a:picLocks noRot="1" noChangeAspect="1" noEditPoints="1" noChangeArrowheads="1" noChangeShapeType="1"/>
              </p:cNvPicPr>
              <p:nvPr/>
            </p:nvPicPr>
            <p:blipFill>
              <a:blip r:embed="rId39" cstate="print"/>
              <a:stretch>
                <a:fillRect/>
              </a:stretch>
            </p:blipFill>
            <p:spPr>
              <a:xfrm>
                <a:off x="5027778" y="5508790"/>
                <a:ext cx="1607808" cy="1045834"/>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1045" name="Ink 21"/>
              <p14:cNvContentPartPr>
                <a14:cpLocks xmlns:a14="http://schemas.microsoft.com/office/drawing/2010/main" noRot="1" noChangeAspect="1" noEditPoints="1" noChangeArrowheads="1" noChangeShapeType="1"/>
              </p14:cNvContentPartPr>
              <p14:nvPr/>
            </p14:nvContentPartPr>
            <p14:xfrm>
              <a:off x="4973638" y="2320925"/>
              <a:ext cx="1598612" cy="617538"/>
            </p14:xfrm>
          </p:contentPart>
        </mc:Choice>
        <mc:Fallback xmlns="">
          <p:pic>
            <p:nvPicPr>
              <p:cNvPr id="1045" name="Ink 21"/>
              <p:cNvPicPr>
                <a:picLocks noRot="1" noChangeAspect="1" noEditPoints="1" noChangeArrowheads="1" noChangeShapeType="1"/>
              </p:cNvPicPr>
              <p:nvPr/>
            </p:nvPicPr>
            <p:blipFill>
              <a:blip r:embed="rId41" cstate="print"/>
              <a:stretch>
                <a:fillRect/>
              </a:stretch>
            </p:blipFill>
            <p:spPr>
              <a:xfrm>
                <a:off x="4964279" y="2311563"/>
                <a:ext cx="1617330" cy="636262"/>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1046" name="Ink 22"/>
              <p14:cNvContentPartPr>
                <a14:cpLocks xmlns:a14="http://schemas.microsoft.com/office/drawing/2010/main" noRot="1" noChangeAspect="1" noEditPoints="1" noChangeArrowheads="1" noChangeShapeType="1"/>
              </p14:cNvContentPartPr>
              <p14:nvPr/>
            </p14:nvContentPartPr>
            <p14:xfrm>
              <a:off x="6759575" y="3527425"/>
              <a:ext cx="2179638" cy="2401888"/>
            </p14:xfrm>
          </p:contentPart>
        </mc:Choice>
        <mc:Fallback xmlns="">
          <p:pic>
            <p:nvPicPr>
              <p:cNvPr id="1046" name="Ink 22"/>
              <p:cNvPicPr>
                <a:picLocks noRot="1" noChangeAspect="1" noEditPoints="1" noChangeArrowheads="1" noChangeShapeType="1"/>
              </p:cNvPicPr>
              <p:nvPr/>
            </p:nvPicPr>
            <p:blipFill>
              <a:blip r:embed="rId43" cstate="print"/>
              <a:stretch>
                <a:fillRect/>
              </a:stretch>
            </p:blipFill>
            <p:spPr>
              <a:xfrm>
                <a:off x="6750216" y="3518065"/>
                <a:ext cx="2198357" cy="2420608"/>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1047" name="Ink 23"/>
              <p14:cNvContentPartPr>
                <a14:cpLocks xmlns:a14="http://schemas.microsoft.com/office/drawing/2010/main" noRot="1" noChangeAspect="1" noEditPoints="1" noChangeArrowheads="1" noChangeShapeType="1"/>
              </p14:cNvContentPartPr>
              <p14:nvPr/>
            </p14:nvContentPartPr>
            <p14:xfrm>
              <a:off x="7535863" y="3795713"/>
              <a:ext cx="1036637" cy="295275"/>
            </p14:xfrm>
          </p:contentPart>
        </mc:Choice>
        <mc:Fallback xmlns="">
          <p:pic>
            <p:nvPicPr>
              <p:cNvPr id="1047" name="Ink 23"/>
              <p:cNvPicPr>
                <a:picLocks noRot="1" noChangeAspect="1" noEditPoints="1" noChangeArrowheads="1" noChangeShapeType="1"/>
              </p:cNvPicPr>
              <p:nvPr/>
            </p:nvPicPr>
            <p:blipFill>
              <a:blip r:embed="rId45" cstate="print"/>
              <a:stretch>
                <a:fillRect/>
              </a:stretch>
            </p:blipFill>
            <p:spPr>
              <a:xfrm>
                <a:off x="7526504" y="3786351"/>
                <a:ext cx="1055354" cy="31400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1048" name="Ink 24"/>
              <p14:cNvContentPartPr>
                <a14:cpLocks xmlns:a14="http://schemas.microsoft.com/office/drawing/2010/main" noRot="1" noChangeAspect="1" noEditPoints="1" noChangeArrowheads="1" noChangeShapeType="1"/>
              </p14:cNvContentPartPr>
              <p14:nvPr/>
            </p14:nvContentPartPr>
            <p14:xfrm>
              <a:off x="7759700" y="4017963"/>
              <a:ext cx="893763" cy="420687"/>
            </p14:xfrm>
          </p:contentPart>
        </mc:Choice>
        <mc:Fallback xmlns="">
          <p:pic>
            <p:nvPicPr>
              <p:cNvPr id="1048" name="Ink 24"/>
              <p:cNvPicPr>
                <a:picLocks noRot="1" noChangeAspect="1" noEditPoints="1" noChangeArrowheads="1" noChangeShapeType="1"/>
              </p:cNvPicPr>
              <p:nvPr/>
            </p:nvPicPr>
            <p:blipFill>
              <a:blip r:embed="rId47" cstate="print"/>
              <a:stretch>
                <a:fillRect/>
              </a:stretch>
            </p:blipFill>
            <p:spPr>
              <a:xfrm>
                <a:off x="7750341" y="4008606"/>
                <a:ext cx="912481" cy="43940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1049" name="Ink 25"/>
              <p14:cNvContentPartPr>
                <a14:cpLocks xmlns:a14="http://schemas.microsoft.com/office/drawing/2010/main" noRot="1" noChangeAspect="1" noEditPoints="1" noChangeArrowheads="1" noChangeShapeType="1"/>
              </p14:cNvContentPartPr>
              <p14:nvPr/>
            </p14:nvContentPartPr>
            <p14:xfrm>
              <a:off x="7392988" y="4749800"/>
              <a:ext cx="53975" cy="80963"/>
            </p14:xfrm>
          </p:contentPart>
        </mc:Choice>
        <mc:Fallback xmlns="">
          <p:pic>
            <p:nvPicPr>
              <p:cNvPr id="1049" name="Ink 25"/>
              <p:cNvPicPr>
                <a:picLocks noRot="1" noChangeAspect="1" noEditPoints="1" noChangeArrowheads="1" noChangeShapeType="1"/>
              </p:cNvPicPr>
              <p:nvPr/>
            </p:nvPicPr>
            <p:blipFill>
              <a:blip r:embed="rId49" cstate="print"/>
              <a:stretch>
                <a:fillRect/>
              </a:stretch>
            </p:blipFill>
            <p:spPr>
              <a:xfrm>
                <a:off x="7383632" y="4740403"/>
                <a:ext cx="72686" cy="99758"/>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1050" name="Ink 26"/>
              <p14:cNvContentPartPr>
                <a14:cpLocks xmlns:a14="http://schemas.microsoft.com/office/drawing/2010/main" noRot="1" noChangeAspect="1" noEditPoints="1" noChangeArrowheads="1" noChangeShapeType="1"/>
              </p14:cNvContentPartPr>
              <p14:nvPr/>
            </p14:nvContentPartPr>
            <p14:xfrm>
              <a:off x="7661275" y="4483100"/>
              <a:ext cx="563563" cy="357188"/>
            </p14:xfrm>
          </p:contentPart>
        </mc:Choice>
        <mc:Fallback xmlns="">
          <p:pic>
            <p:nvPicPr>
              <p:cNvPr id="1050" name="Ink 26"/>
              <p:cNvPicPr>
                <a:picLocks noRot="1" noChangeAspect="1" noEditPoints="1" noChangeArrowheads="1" noChangeShapeType="1"/>
              </p:cNvPicPr>
              <p:nvPr/>
            </p:nvPicPr>
            <p:blipFill>
              <a:blip r:embed="rId51" cstate="print"/>
              <a:stretch>
                <a:fillRect/>
              </a:stretch>
            </p:blipFill>
            <p:spPr>
              <a:xfrm>
                <a:off x="7651912" y="4473738"/>
                <a:ext cx="582288" cy="375912"/>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1051" name="Ink 27"/>
              <p14:cNvContentPartPr>
                <a14:cpLocks xmlns:a14="http://schemas.microsoft.com/office/drawing/2010/main" noRot="1" noChangeAspect="1" noEditPoints="1" noChangeArrowheads="1" noChangeShapeType="1"/>
              </p14:cNvContentPartPr>
              <p14:nvPr/>
            </p14:nvContentPartPr>
            <p14:xfrm>
              <a:off x="7527925" y="4697413"/>
              <a:ext cx="1169988" cy="633412"/>
            </p14:xfrm>
          </p:contentPart>
        </mc:Choice>
        <mc:Fallback xmlns="">
          <p:pic>
            <p:nvPicPr>
              <p:cNvPr id="1051" name="Ink 27"/>
              <p:cNvPicPr>
                <a:picLocks noRot="1" noChangeAspect="1" noEditPoints="1" noChangeArrowheads="1" noChangeShapeType="1"/>
              </p:cNvPicPr>
              <p:nvPr/>
            </p:nvPicPr>
            <p:blipFill>
              <a:blip r:embed="rId53" cstate="print"/>
              <a:stretch>
                <a:fillRect/>
              </a:stretch>
            </p:blipFill>
            <p:spPr>
              <a:xfrm>
                <a:off x="7518565" y="4688050"/>
                <a:ext cx="1188708" cy="652137"/>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1052" name="Ink 28"/>
              <p14:cNvContentPartPr>
                <a14:cpLocks xmlns:a14="http://schemas.microsoft.com/office/drawing/2010/main" noRot="1" noChangeAspect="1" noEditPoints="1" noChangeArrowheads="1" noChangeShapeType="1"/>
              </p14:cNvContentPartPr>
              <p14:nvPr/>
            </p14:nvContentPartPr>
            <p14:xfrm>
              <a:off x="8072438" y="4857750"/>
              <a:ext cx="1044575" cy="1812925"/>
            </p14:xfrm>
          </p:contentPart>
        </mc:Choice>
        <mc:Fallback xmlns="">
          <p:pic>
            <p:nvPicPr>
              <p:cNvPr id="1052" name="Ink 28"/>
              <p:cNvPicPr>
                <a:picLocks noRot="1" noChangeAspect="1" noEditPoints="1" noChangeArrowheads="1" noChangeShapeType="1"/>
              </p:cNvPicPr>
              <p:nvPr/>
            </p:nvPicPr>
            <p:blipFill>
              <a:blip r:embed="rId55" cstate="print"/>
              <a:stretch>
                <a:fillRect/>
              </a:stretch>
            </p:blipFill>
            <p:spPr>
              <a:xfrm>
                <a:off x="8063099" y="4848390"/>
                <a:ext cx="1063254" cy="1831645"/>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1053" name="Ink 29"/>
              <p14:cNvContentPartPr>
                <a14:cpLocks xmlns:a14="http://schemas.microsoft.com/office/drawing/2010/main" noRot="1" noChangeAspect="1" noEditPoints="1" noChangeArrowheads="1" noChangeShapeType="1"/>
              </p14:cNvContentPartPr>
              <p14:nvPr/>
            </p14:nvContentPartPr>
            <p14:xfrm>
              <a:off x="7108825" y="142875"/>
              <a:ext cx="52388" cy="295275"/>
            </p14:xfrm>
          </p:contentPart>
        </mc:Choice>
        <mc:Fallback xmlns="">
          <p:pic>
            <p:nvPicPr>
              <p:cNvPr id="1053" name="Ink 29"/>
              <p:cNvPicPr>
                <a:picLocks noRot="1" noChangeAspect="1" noEditPoints="1" noChangeArrowheads="1" noChangeShapeType="1"/>
              </p:cNvPicPr>
              <p:nvPr/>
            </p:nvPicPr>
            <p:blipFill>
              <a:blip r:embed="rId57" cstate="print"/>
              <a:stretch>
                <a:fillRect/>
              </a:stretch>
            </p:blipFill>
            <p:spPr>
              <a:xfrm>
                <a:off x="7099496" y="133513"/>
                <a:ext cx="71047" cy="31400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1054" name="Ink 30"/>
              <p14:cNvContentPartPr>
                <a14:cpLocks xmlns:a14="http://schemas.microsoft.com/office/drawing/2010/main" noRot="1" noChangeAspect="1" noEditPoints="1" noChangeArrowheads="1" noChangeShapeType="1"/>
              </p14:cNvContentPartPr>
              <p14:nvPr/>
            </p14:nvContentPartPr>
            <p14:xfrm>
              <a:off x="7035800" y="71438"/>
              <a:ext cx="341313" cy="98425"/>
            </p14:xfrm>
          </p:contentPart>
        </mc:Choice>
        <mc:Fallback xmlns="">
          <p:pic>
            <p:nvPicPr>
              <p:cNvPr id="1054" name="Ink 30"/>
              <p:cNvPicPr>
                <a:picLocks noRot="1" noChangeAspect="1" noEditPoints="1" noChangeArrowheads="1" noChangeShapeType="1"/>
              </p:cNvPicPr>
              <p:nvPr/>
            </p:nvPicPr>
            <p:blipFill>
              <a:blip r:embed="rId59" cstate="print"/>
              <a:stretch>
                <a:fillRect/>
              </a:stretch>
            </p:blipFill>
            <p:spPr>
              <a:xfrm>
                <a:off x="7026439" y="62064"/>
                <a:ext cx="360035" cy="117173"/>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1055" name="Ink 31"/>
              <p14:cNvContentPartPr>
                <a14:cpLocks xmlns:a14="http://schemas.microsoft.com/office/drawing/2010/main" noRot="1" noChangeAspect="1" noEditPoints="1" noChangeArrowheads="1" noChangeShapeType="1"/>
              </p14:cNvContentPartPr>
              <p14:nvPr/>
            </p14:nvContentPartPr>
            <p14:xfrm>
              <a:off x="7313613" y="196850"/>
              <a:ext cx="115887" cy="160338"/>
            </p14:xfrm>
          </p:contentPart>
        </mc:Choice>
        <mc:Fallback xmlns="">
          <p:pic>
            <p:nvPicPr>
              <p:cNvPr id="1055" name="Ink 31"/>
              <p:cNvPicPr>
                <a:picLocks noRot="1" noChangeAspect="1" noEditPoints="1" noChangeArrowheads="1" noChangeShapeType="1"/>
              </p:cNvPicPr>
              <p:nvPr/>
            </p:nvPicPr>
            <p:blipFill>
              <a:blip r:embed="rId61" cstate="print"/>
              <a:stretch>
                <a:fillRect/>
              </a:stretch>
            </p:blipFill>
            <p:spPr>
              <a:xfrm>
                <a:off x="7304256" y="187482"/>
                <a:ext cx="134602" cy="179074"/>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1056" name="Ink 32"/>
              <p14:cNvContentPartPr>
                <a14:cpLocks xmlns:a14="http://schemas.microsoft.com/office/drawing/2010/main" noRot="1" noChangeAspect="1" noEditPoints="1" noChangeArrowheads="1" noChangeShapeType="1"/>
              </p14:cNvContentPartPr>
              <p14:nvPr/>
            </p14:nvContentPartPr>
            <p14:xfrm>
              <a:off x="7491413" y="204788"/>
              <a:ext cx="90487" cy="144462"/>
            </p14:xfrm>
          </p:contentPart>
        </mc:Choice>
        <mc:Fallback xmlns="">
          <p:pic>
            <p:nvPicPr>
              <p:cNvPr id="1056" name="Ink 32"/>
              <p:cNvPicPr>
                <a:picLocks noRot="1" noChangeAspect="1" noEditPoints="1" noChangeArrowheads="1" noChangeShapeType="1"/>
              </p:cNvPicPr>
              <p:nvPr/>
            </p:nvPicPr>
            <p:blipFill>
              <a:blip r:embed="rId63" cstate="print"/>
              <a:stretch>
                <a:fillRect/>
              </a:stretch>
            </p:blipFill>
            <p:spPr>
              <a:xfrm>
                <a:off x="7482040" y="195421"/>
                <a:ext cx="109233" cy="163195"/>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1057" name="Ink 33"/>
              <p14:cNvContentPartPr>
                <a14:cpLocks xmlns:a14="http://schemas.microsoft.com/office/drawing/2010/main" noRot="1" noChangeAspect="1" noEditPoints="1" noChangeArrowheads="1" noChangeShapeType="1"/>
              </p14:cNvContentPartPr>
              <p14:nvPr/>
            </p14:nvContentPartPr>
            <p14:xfrm>
              <a:off x="7626350" y="115888"/>
              <a:ext cx="17463" cy="206375"/>
            </p14:xfrm>
          </p:contentPart>
        </mc:Choice>
        <mc:Fallback xmlns="">
          <p:pic>
            <p:nvPicPr>
              <p:cNvPr id="1057" name="Ink 33"/>
              <p:cNvPicPr>
                <a:picLocks noRot="1" noChangeAspect="1" noEditPoints="1" noChangeArrowheads="1" noChangeShapeType="1"/>
              </p:cNvPicPr>
              <p:nvPr/>
            </p:nvPicPr>
            <p:blipFill>
              <a:blip r:embed="rId65" cstate="print"/>
              <a:stretch>
                <a:fillRect/>
              </a:stretch>
            </p:blipFill>
            <p:spPr>
              <a:xfrm>
                <a:off x="7617084" y="106524"/>
                <a:ext cx="35995" cy="225104"/>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1058" name="Ink 34"/>
              <p14:cNvContentPartPr>
                <a14:cpLocks xmlns:a14="http://schemas.microsoft.com/office/drawing/2010/main" noRot="1" noChangeAspect="1" noEditPoints="1" noChangeArrowheads="1" noChangeShapeType="1"/>
              </p14:cNvContentPartPr>
              <p14:nvPr/>
            </p14:nvContentPartPr>
            <p14:xfrm>
              <a:off x="7626350" y="204788"/>
              <a:ext cx="125413" cy="36512"/>
            </p14:xfrm>
          </p:contentPart>
        </mc:Choice>
        <mc:Fallback xmlns="">
          <p:pic>
            <p:nvPicPr>
              <p:cNvPr id="1058" name="Ink 34"/>
              <p:cNvPicPr>
                <a:picLocks noRot="1" noChangeAspect="1" noEditPoints="1" noChangeArrowheads="1" noChangeShapeType="1"/>
              </p:cNvPicPr>
              <p:nvPr/>
            </p:nvPicPr>
            <p:blipFill>
              <a:blip r:embed="rId67" cstate="print"/>
              <a:stretch>
                <a:fillRect/>
              </a:stretch>
            </p:blipFill>
            <p:spPr>
              <a:xfrm>
                <a:off x="7616980" y="195389"/>
                <a:ext cx="144153" cy="5531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1059" name="Ink 35"/>
              <p14:cNvContentPartPr>
                <a14:cpLocks xmlns:a14="http://schemas.microsoft.com/office/drawing/2010/main" noRot="1" noChangeAspect="1" noEditPoints="1" noChangeArrowheads="1" noChangeShapeType="1"/>
              </p14:cNvContentPartPr>
              <p14:nvPr/>
            </p14:nvContentPartPr>
            <p14:xfrm>
              <a:off x="38790563" y="2655888"/>
              <a:ext cx="0" cy="0"/>
            </p14:xfrm>
          </p:contentPart>
        </mc:Choice>
        <mc:Fallback xmlns="">
          <p:pic>
            <p:nvPicPr>
              <p:cNvPr id="1059" name="Ink 35"/>
              <p:cNvPicPr>
                <a:picLocks noRot="1" noChangeAspect="1" noEditPoints="1" noChangeArrowheads="1" noChangeShapeType="1"/>
              </p:cNvPicPr>
              <p:nvPr/>
            </p:nvPicPr>
            <p:blipFill>
              <a:blip r:embed="rId69"/>
              <a:stretch>
                <a:fillRect/>
              </a:stretch>
            </p:blipFill>
            <p:spPr>
              <a:xfrm>
                <a:off x="38790563" y="2655888"/>
                <a:ext cx="0" cy="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1060" name="Ink 36"/>
              <p14:cNvContentPartPr>
                <a14:cpLocks xmlns:a14="http://schemas.microsoft.com/office/drawing/2010/main" noRot="1" noChangeAspect="1" noEditPoints="1" noChangeArrowheads="1" noChangeShapeType="1"/>
              </p14:cNvContentPartPr>
              <p14:nvPr/>
            </p14:nvContentPartPr>
            <p14:xfrm>
              <a:off x="7081838" y="347663"/>
              <a:ext cx="795337" cy="171450"/>
            </p14:xfrm>
          </p:contentPart>
        </mc:Choice>
        <mc:Fallback xmlns="">
          <p:pic>
            <p:nvPicPr>
              <p:cNvPr id="1060" name="Ink 36"/>
              <p:cNvPicPr>
                <a:picLocks noRot="1" noChangeAspect="1" noEditPoints="1" noChangeArrowheads="1" noChangeShapeType="1"/>
              </p:cNvPicPr>
              <p:nvPr/>
            </p:nvPicPr>
            <p:blipFill>
              <a:blip r:embed="rId71" cstate="print"/>
              <a:stretch>
                <a:fillRect/>
              </a:stretch>
            </p:blipFill>
            <p:spPr>
              <a:xfrm>
                <a:off x="7072477" y="338298"/>
                <a:ext cx="814059" cy="19018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1061" name="Ink 37"/>
              <p14:cNvContentPartPr>
                <a14:cpLocks xmlns:a14="http://schemas.microsoft.com/office/drawing/2010/main" noRot="1" noChangeAspect="1" noEditPoints="1" noChangeArrowheads="1" noChangeShapeType="1"/>
              </p14:cNvContentPartPr>
              <p14:nvPr/>
            </p14:nvContentPartPr>
            <p14:xfrm>
              <a:off x="3187700" y="3517900"/>
              <a:ext cx="2857500" cy="1527175"/>
            </p14:xfrm>
          </p:contentPart>
        </mc:Choice>
        <mc:Fallback xmlns="">
          <p:pic>
            <p:nvPicPr>
              <p:cNvPr id="1061" name="Ink 37"/>
              <p:cNvPicPr>
                <a:picLocks noRot="1" noChangeAspect="1" noEditPoints="1" noChangeArrowheads="1" noChangeShapeType="1"/>
              </p:cNvPicPr>
              <p:nvPr/>
            </p:nvPicPr>
            <p:blipFill>
              <a:blip r:embed="rId73" cstate="print"/>
              <a:stretch>
                <a:fillRect/>
              </a:stretch>
            </p:blipFill>
            <p:spPr>
              <a:xfrm>
                <a:off x="3178341" y="3508542"/>
                <a:ext cx="2876219" cy="1545891"/>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1062" name="Ink 38"/>
              <p14:cNvContentPartPr>
                <a14:cpLocks xmlns:a14="http://schemas.microsoft.com/office/drawing/2010/main" noRot="1" noChangeAspect="1" noEditPoints="1" noChangeArrowheads="1" noChangeShapeType="1"/>
              </p14:cNvContentPartPr>
              <p14:nvPr/>
            </p14:nvContentPartPr>
            <p14:xfrm>
              <a:off x="1544638" y="3616325"/>
              <a:ext cx="1830387" cy="482600"/>
            </p14:xfrm>
          </p:contentPart>
        </mc:Choice>
        <mc:Fallback xmlns="">
          <p:pic>
            <p:nvPicPr>
              <p:cNvPr id="1062" name="Ink 38"/>
              <p:cNvPicPr>
                <a:picLocks noRot="1" noChangeAspect="1" noEditPoints="1" noChangeArrowheads="1" noChangeShapeType="1"/>
              </p:cNvPicPr>
              <p:nvPr/>
            </p:nvPicPr>
            <p:blipFill>
              <a:blip r:embed="rId75" cstate="print"/>
              <a:stretch>
                <a:fillRect/>
              </a:stretch>
            </p:blipFill>
            <p:spPr>
              <a:xfrm>
                <a:off x="1535277" y="3606968"/>
                <a:ext cx="1849109" cy="501314"/>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1063" name="Ink 39"/>
              <p14:cNvContentPartPr>
                <a14:cpLocks xmlns:a14="http://schemas.microsoft.com/office/drawing/2010/main" noRot="1" noChangeAspect="1" noEditPoints="1" noChangeArrowheads="1" noChangeShapeType="1"/>
              </p14:cNvContentPartPr>
              <p14:nvPr/>
            </p14:nvContentPartPr>
            <p14:xfrm>
              <a:off x="6107113" y="3500438"/>
              <a:ext cx="1814512" cy="473075"/>
            </p14:xfrm>
          </p:contentPart>
        </mc:Choice>
        <mc:Fallback xmlns="">
          <p:pic>
            <p:nvPicPr>
              <p:cNvPr id="1063" name="Ink 39"/>
              <p:cNvPicPr>
                <a:picLocks noRot="1" noChangeAspect="1" noEditPoints="1" noChangeArrowheads="1" noChangeShapeType="1"/>
              </p:cNvPicPr>
              <p:nvPr/>
            </p:nvPicPr>
            <p:blipFill>
              <a:blip r:embed="rId77" cstate="print"/>
              <a:stretch>
                <a:fillRect/>
              </a:stretch>
            </p:blipFill>
            <p:spPr>
              <a:xfrm>
                <a:off x="6097752" y="3491077"/>
                <a:ext cx="1833233" cy="491796"/>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1064" name="Ink 40"/>
              <p14:cNvContentPartPr>
                <a14:cpLocks xmlns:a14="http://schemas.microsoft.com/office/drawing/2010/main" noRot="1" noChangeAspect="1" noEditPoints="1" noChangeArrowheads="1" noChangeShapeType="1"/>
              </p14:cNvContentPartPr>
              <p14:nvPr/>
            </p14:nvContentPartPr>
            <p14:xfrm>
              <a:off x="7215188" y="1438275"/>
              <a:ext cx="1920875" cy="1008063"/>
            </p14:xfrm>
          </p:contentPart>
        </mc:Choice>
        <mc:Fallback xmlns="">
          <p:pic>
            <p:nvPicPr>
              <p:cNvPr id="1064" name="Ink 40"/>
              <p:cNvPicPr>
                <a:picLocks noRot="1" noChangeAspect="1" noEditPoints="1" noChangeArrowheads="1" noChangeShapeType="1"/>
              </p:cNvPicPr>
              <p:nvPr/>
            </p:nvPicPr>
            <p:blipFill>
              <a:blip r:embed="rId79" cstate="print"/>
              <a:stretch>
                <a:fillRect/>
              </a:stretch>
            </p:blipFill>
            <p:spPr>
              <a:xfrm>
                <a:off x="7205828" y="1428914"/>
                <a:ext cx="1939594" cy="1026784"/>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1065" name="Ink 41"/>
              <p14:cNvContentPartPr>
                <a14:cpLocks xmlns:a14="http://schemas.microsoft.com/office/drawing/2010/main" noRot="1" noChangeAspect="1" noEditPoints="1" noChangeArrowheads="1" noChangeShapeType="1"/>
              </p14:cNvContentPartPr>
              <p14:nvPr/>
            </p14:nvContentPartPr>
            <p14:xfrm>
              <a:off x="6000750" y="4286250"/>
              <a:ext cx="1635125" cy="1428750"/>
            </p14:xfrm>
          </p:contentPart>
        </mc:Choice>
        <mc:Fallback xmlns="">
          <p:pic>
            <p:nvPicPr>
              <p:cNvPr id="1065" name="Ink 41"/>
              <p:cNvPicPr>
                <a:picLocks noRot="1" noChangeAspect="1" noEditPoints="1" noChangeArrowheads="1" noChangeShapeType="1"/>
              </p:cNvPicPr>
              <p:nvPr/>
            </p:nvPicPr>
            <p:blipFill>
              <a:blip r:embed="rId81" cstate="print"/>
              <a:stretch>
                <a:fillRect/>
              </a:stretch>
            </p:blipFill>
            <p:spPr>
              <a:xfrm>
                <a:off x="5991390" y="4276891"/>
                <a:ext cx="1653845" cy="1447469"/>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1066" name="Ink 42"/>
              <p14:cNvContentPartPr>
                <a14:cpLocks xmlns:a14="http://schemas.microsoft.com/office/drawing/2010/main" noRot="1" noChangeAspect="1" noEditPoints="1" noChangeArrowheads="1" noChangeShapeType="1"/>
              </p14:cNvContentPartPr>
              <p14:nvPr/>
            </p14:nvContentPartPr>
            <p14:xfrm>
              <a:off x="6340475" y="1347788"/>
              <a:ext cx="9525" cy="9525"/>
            </p14:xfrm>
          </p:contentPart>
        </mc:Choice>
        <mc:Fallback xmlns="">
          <p:pic>
            <p:nvPicPr>
              <p:cNvPr id="1066" name="Ink 42"/>
              <p:cNvPicPr>
                <a:picLocks noRot="1" noChangeAspect="1" noEditPoints="1" noChangeArrowheads="1" noChangeShapeType="1"/>
              </p:cNvPicPr>
              <p:nvPr/>
            </p:nvPicPr>
            <p:blipFill>
              <a:blip r:embed="rId83" cstate="print"/>
              <a:stretch>
                <a:fillRect/>
              </a:stretch>
            </p:blipFill>
            <p:spPr>
              <a:xfrm>
                <a:off x="6330950" y="1338616"/>
                <a:ext cx="28575" cy="27869"/>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1067" name="Ink 43"/>
              <p14:cNvContentPartPr>
                <a14:cpLocks xmlns:a14="http://schemas.microsoft.com/office/drawing/2010/main" noRot="1" noChangeAspect="1" noEditPoints="1" noChangeArrowheads="1" noChangeShapeType="1"/>
              </p14:cNvContentPartPr>
              <p14:nvPr/>
            </p14:nvContentPartPr>
            <p14:xfrm>
              <a:off x="6107113" y="1330325"/>
              <a:ext cx="134937" cy="804863"/>
            </p14:xfrm>
          </p:contentPart>
        </mc:Choice>
        <mc:Fallback xmlns="">
          <p:pic>
            <p:nvPicPr>
              <p:cNvPr id="1067" name="Ink 43"/>
              <p:cNvPicPr>
                <a:picLocks noRot="1" noChangeAspect="1" noEditPoints="1" noChangeArrowheads="1" noChangeShapeType="1"/>
              </p:cNvPicPr>
              <p:nvPr/>
            </p:nvPicPr>
            <p:blipFill>
              <a:blip r:embed="rId85" cstate="print"/>
              <a:stretch>
                <a:fillRect/>
              </a:stretch>
            </p:blipFill>
            <p:spPr>
              <a:xfrm>
                <a:off x="6097757" y="1320962"/>
                <a:ext cx="153648" cy="823589"/>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1068" name="Ink 44"/>
              <p14:cNvContentPartPr>
                <a14:cpLocks xmlns:a14="http://schemas.microsoft.com/office/drawing/2010/main" noRot="1" noChangeAspect="1" noEditPoints="1" noChangeArrowheads="1" noChangeShapeType="1"/>
              </p14:cNvContentPartPr>
              <p14:nvPr/>
            </p14:nvContentPartPr>
            <p14:xfrm>
              <a:off x="6180138" y="2000250"/>
              <a:ext cx="142875" cy="142875"/>
            </p14:xfrm>
          </p:contentPart>
        </mc:Choice>
        <mc:Fallback xmlns="">
          <p:pic>
            <p:nvPicPr>
              <p:cNvPr id="1068" name="Ink 44"/>
              <p:cNvPicPr>
                <a:picLocks noRot="1" noChangeAspect="1" noEditPoints="1" noChangeArrowheads="1" noChangeShapeType="1"/>
              </p:cNvPicPr>
              <p:nvPr/>
            </p:nvPicPr>
            <p:blipFill>
              <a:blip r:embed="rId87" cstate="print"/>
              <a:stretch>
                <a:fillRect/>
              </a:stretch>
            </p:blipFill>
            <p:spPr>
              <a:xfrm>
                <a:off x="6170781" y="1990893"/>
                <a:ext cx="161589" cy="161589"/>
              </a:xfrm>
              <a:prstGeom prst="rect">
                <a:avLst/>
              </a:prstGeom>
            </p:spPr>
          </p:pic>
        </mc:Fallback>
      </mc:AlternateContent>
      <mc:AlternateContent xmlns:mc="http://schemas.openxmlformats.org/markup-compatibility/2006" xmlns:p14="http://schemas.microsoft.com/office/powerpoint/2010/main">
        <mc:Choice Requires="p14">
          <p:contentPart p14:bwMode="auto" r:id="rId88">
            <p14:nvContentPartPr>
              <p14:cNvPr id="1069" name="Ink 45"/>
              <p14:cNvContentPartPr>
                <a14:cpLocks xmlns:a14="http://schemas.microsoft.com/office/drawing/2010/main" noRot="1" noChangeAspect="1" noEditPoints="1" noChangeArrowheads="1" noChangeShapeType="1"/>
              </p14:cNvContentPartPr>
              <p14:nvPr/>
            </p14:nvContentPartPr>
            <p14:xfrm>
              <a:off x="7473950" y="2589213"/>
              <a:ext cx="1588" cy="9525"/>
            </p14:xfrm>
          </p:contentPart>
        </mc:Choice>
        <mc:Fallback xmlns="">
          <p:pic>
            <p:nvPicPr>
              <p:cNvPr id="1069" name="Ink 45"/>
              <p:cNvPicPr>
                <a:picLocks noRot="1" noChangeAspect="1" noEditPoints="1" noChangeArrowheads="1" noChangeShapeType="1"/>
              </p:cNvPicPr>
              <p:nvPr/>
            </p:nvPicPr>
            <p:blipFill>
              <a:blip r:embed="rId89" cstate="print"/>
              <a:stretch>
                <a:fillRect/>
              </a:stretch>
            </p:blipFill>
            <p:spPr>
              <a:xfrm>
                <a:off x="7432662" y="2579688"/>
                <a:ext cx="84164" cy="28575"/>
              </a:xfrm>
              <a:prstGeom prst="rect">
                <a:avLst/>
              </a:prstGeom>
            </p:spPr>
          </p:pic>
        </mc:Fallback>
      </mc:AlternateContent>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encoding data?</a:t>
            </a:r>
            <a:endParaRPr lang="en-GB" dirty="0"/>
          </a:p>
        </p:txBody>
      </p:sp>
      <p:sp>
        <p:nvSpPr>
          <p:cNvPr id="3" name="Content Placeholder 2"/>
          <p:cNvSpPr>
            <a:spLocks noGrp="1"/>
          </p:cNvSpPr>
          <p:nvPr>
            <p:ph idx="1"/>
          </p:nvPr>
        </p:nvSpPr>
        <p:spPr/>
        <p:txBody>
          <a:bodyPr anchor="t"/>
          <a:lstStyle/>
          <a:p>
            <a:pPr marL="0" indent="0">
              <a:buNone/>
            </a:pPr>
            <a:r>
              <a:rPr lang="en-GB" sz="2800" dirty="0" smtClean="0"/>
              <a:t>Definition: Data that is coded during collection or when input into an ICT system.</a:t>
            </a:r>
          </a:p>
          <a:p>
            <a:pPr marL="0" indent="0">
              <a:buNone/>
            </a:pPr>
            <a:r>
              <a:rPr lang="en-GB" sz="2800" dirty="0" smtClean="0"/>
              <a:t>Examples include:</a:t>
            </a:r>
          </a:p>
          <a:p>
            <a:pPr marL="0" indent="0">
              <a:buNone/>
            </a:pPr>
            <a:endParaRPr lang="en-GB" dirty="0" smtClean="0"/>
          </a:p>
        </p:txBody>
      </p:sp>
      <p:graphicFrame>
        <p:nvGraphicFramePr>
          <p:cNvPr id="4" name="Table 3"/>
          <p:cNvGraphicFramePr>
            <a:graphicFrameLocks noGrp="1"/>
          </p:cNvGraphicFramePr>
          <p:nvPr>
            <p:extLst>
              <p:ext uri="{D42A27DB-BD31-4B8C-83A1-F6EECF244321}">
                <p14:modId xmlns:p14="http://schemas.microsoft.com/office/powerpoint/2010/main" val="1469778476"/>
              </p:ext>
            </p:extLst>
          </p:nvPr>
        </p:nvGraphicFramePr>
        <p:xfrm>
          <a:off x="1094040" y="3460541"/>
          <a:ext cx="7091966" cy="3169920"/>
        </p:xfrm>
        <a:graphic>
          <a:graphicData uri="http://schemas.openxmlformats.org/drawingml/2006/table">
            <a:tbl>
              <a:tblPr firstRow="1" bandRow="1">
                <a:tableStyleId>{5C22544A-7EE6-4342-B048-85BDC9FD1C3A}</a:tableStyleId>
              </a:tblPr>
              <a:tblGrid>
                <a:gridCol w="3545983"/>
                <a:gridCol w="3545983"/>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800" dirty="0" smtClean="0"/>
                        <a:t>Country of origin for cars</a:t>
                      </a:r>
                      <a:endParaRPr lang="en-GB" sz="2800" dirty="0">
                        <a:solidFill>
                          <a:schemeClr val="tx1"/>
                        </a:solidFill>
                      </a:endParaRPr>
                    </a:p>
                  </a:txBody>
                  <a:tcPr/>
                </a:tc>
                <a:tc>
                  <a:txBody>
                    <a:bodyPr/>
                    <a:lstStyle/>
                    <a:p>
                      <a:pPr marL="0" algn="l" defTabSz="457200" rtl="0" eaLnBrk="1" latinLnBrk="0" hangingPunct="1"/>
                      <a:r>
                        <a:rPr lang="en-GB" sz="2800" kern="1200" dirty="0" smtClean="0"/>
                        <a:t>Size of clothes</a:t>
                      </a:r>
                      <a:endParaRPr lang="en-GB" sz="2800" kern="1200" dirty="0">
                        <a:solidFill>
                          <a:schemeClr val="tx1"/>
                        </a:solidFill>
                        <a:latin typeface="+mn-lt"/>
                        <a:ea typeface="+mn-ea"/>
                        <a:cs typeface="+mn-cs"/>
                      </a:endParaRPr>
                    </a:p>
                  </a:txBody>
                  <a:tcPr/>
                </a:tc>
              </a:tr>
              <a:tr h="370840">
                <a:tc>
                  <a:txBody>
                    <a:bodyPr/>
                    <a:lstStyle/>
                    <a:p>
                      <a:pPr marL="0" indent="0">
                        <a:buNone/>
                      </a:pPr>
                      <a:r>
                        <a:rPr lang="en-GB" sz="2800" dirty="0" smtClean="0"/>
                        <a:t>GB = Great Britain</a:t>
                      </a:r>
                    </a:p>
                    <a:p>
                      <a:pPr marL="0" indent="0">
                        <a:buNone/>
                      </a:pPr>
                      <a:r>
                        <a:rPr lang="en-GB" sz="2800" dirty="0" smtClean="0"/>
                        <a:t>D = Germany</a:t>
                      </a:r>
                    </a:p>
                    <a:p>
                      <a:pPr marL="0" indent="0">
                        <a:buNone/>
                      </a:pPr>
                      <a:r>
                        <a:rPr lang="en-GB" sz="2800" dirty="0" smtClean="0"/>
                        <a:t>IRL = Ireland</a:t>
                      </a:r>
                    </a:p>
                    <a:p>
                      <a:pPr marL="0" indent="0">
                        <a:buNone/>
                      </a:pPr>
                      <a:r>
                        <a:rPr lang="en-GB" sz="2800" dirty="0" smtClean="0"/>
                        <a:t>CH = ?</a:t>
                      </a:r>
                    </a:p>
                    <a:p>
                      <a:endParaRPr lang="en-GB" sz="2800" dirty="0"/>
                    </a:p>
                  </a:txBody>
                  <a:tcPr/>
                </a:tc>
                <a:tc>
                  <a:txBody>
                    <a:bodyPr/>
                    <a:lstStyle/>
                    <a:p>
                      <a:pPr marL="0" algn="l" defTabSz="457200" rtl="0" eaLnBrk="1" latinLnBrk="0" hangingPunct="1"/>
                      <a:r>
                        <a:rPr lang="en-GB" sz="2800" kern="1200" dirty="0" smtClean="0"/>
                        <a:t>S = Small</a:t>
                      </a:r>
                    </a:p>
                    <a:p>
                      <a:pPr marL="0" algn="l" defTabSz="457200" rtl="0" eaLnBrk="1" latinLnBrk="0" hangingPunct="1"/>
                      <a:r>
                        <a:rPr lang="en-GB" sz="2800" kern="1200" dirty="0" smtClean="0"/>
                        <a:t>M = Medium</a:t>
                      </a:r>
                    </a:p>
                    <a:p>
                      <a:pPr marL="0" algn="l" defTabSz="457200" rtl="0" eaLnBrk="1" latinLnBrk="0" hangingPunct="1"/>
                      <a:r>
                        <a:rPr lang="en-GB" sz="2800" kern="1200" dirty="0" smtClean="0"/>
                        <a:t>L = Large</a:t>
                      </a:r>
                    </a:p>
                    <a:p>
                      <a:pPr marL="0" algn="l" defTabSz="457200" rtl="0" eaLnBrk="1" latinLnBrk="0" hangingPunct="1"/>
                      <a:r>
                        <a:rPr lang="en-GB" sz="2800" kern="1200" dirty="0" smtClean="0"/>
                        <a:t>XL = Extra Large</a:t>
                      </a:r>
                      <a:endParaRPr lang="en-GB" sz="2800" kern="1200" dirty="0">
                        <a:solidFill>
                          <a:schemeClr val="dk1"/>
                        </a:solidFill>
                        <a:latin typeface="+mn-lt"/>
                        <a:ea typeface="+mn-ea"/>
                        <a:cs typeface="+mn-cs"/>
                      </a:endParaRPr>
                    </a:p>
                  </a:txBody>
                  <a:tcPr/>
                </a:tc>
              </a:tr>
            </a:tbl>
          </a:graphicData>
        </a:graphic>
      </p:graphicFrame>
      <mc:AlternateContent xmlns:mc="http://schemas.openxmlformats.org/markup-compatibility/2006" xmlns:p14="http://schemas.microsoft.com/office/powerpoint/2010/main">
        <mc:Choice Requires="p14">
          <p:contentPart p14:bwMode="auto" r:id="rId2">
            <p14:nvContentPartPr>
              <p14:cNvPr id="1026" name="Ink 2"/>
              <p14:cNvContentPartPr>
                <a14:cpLocks xmlns:a14="http://schemas.microsoft.com/office/drawing/2010/main" noRot="1" noChangeAspect="1" noEditPoints="1" noChangeArrowheads="1" noChangeShapeType="1"/>
              </p14:cNvContentPartPr>
              <p14:nvPr/>
            </p14:nvContentPartPr>
            <p14:xfrm>
              <a:off x="5330825" y="2419350"/>
              <a:ext cx="2366963" cy="46038"/>
            </p14:xfrm>
          </p:contentPart>
        </mc:Choice>
        <mc:Fallback xmlns="">
          <p:pic>
            <p:nvPicPr>
              <p:cNvPr id="1026" name="Ink 2"/>
              <p:cNvPicPr>
                <a:picLocks noRot="1" noChangeAspect="1" noEditPoints="1" noChangeArrowheads="1" noChangeShapeType="1"/>
              </p:cNvPicPr>
              <p:nvPr/>
            </p:nvPicPr>
            <p:blipFill>
              <a:blip r:embed="rId3"/>
              <a:stretch>
                <a:fillRect/>
              </a:stretch>
            </p:blipFill>
            <p:spPr>
              <a:xfrm>
                <a:off x="5321465" y="2409999"/>
                <a:ext cx="2385683" cy="64741"/>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027" name="Ink 3"/>
              <p14:cNvContentPartPr>
                <a14:cpLocks xmlns:a14="http://schemas.microsoft.com/office/drawing/2010/main" noRot="1" noChangeAspect="1" noEditPoints="1" noChangeArrowheads="1" noChangeShapeType="1"/>
              </p14:cNvContentPartPr>
              <p14:nvPr/>
            </p14:nvContentPartPr>
            <p14:xfrm>
              <a:off x="1911350" y="2830513"/>
              <a:ext cx="741363" cy="9525"/>
            </p14:xfrm>
          </p:contentPart>
        </mc:Choice>
        <mc:Fallback xmlns="">
          <p:pic>
            <p:nvPicPr>
              <p:cNvPr id="1027" name="Ink 3"/>
              <p:cNvPicPr>
                <a:picLocks noRot="1" noChangeAspect="1" noEditPoints="1" noChangeArrowheads="1" noChangeShapeType="1"/>
              </p:cNvPicPr>
              <p:nvPr/>
            </p:nvPicPr>
            <p:blipFill>
              <a:blip r:embed="rId5"/>
              <a:stretch>
                <a:fillRect/>
              </a:stretch>
            </p:blipFill>
            <p:spPr>
              <a:xfrm>
                <a:off x="1901988" y="2820988"/>
                <a:ext cx="760086" cy="28575"/>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28" name="Ink 4"/>
              <p14:cNvContentPartPr>
                <a14:cpLocks xmlns:a14="http://schemas.microsoft.com/office/drawing/2010/main" noRot="1" noChangeAspect="1" noEditPoints="1" noChangeArrowheads="1" noChangeShapeType="1"/>
              </p14:cNvContentPartPr>
              <p14:nvPr/>
            </p14:nvContentPartPr>
            <p14:xfrm>
              <a:off x="2241550" y="5599113"/>
              <a:ext cx="2089150" cy="428625"/>
            </p14:xfrm>
          </p:contentPart>
        </mc:Choice>
        <mc:Fallback xmlns="">
          <p:pic>
            <p:nvPicPr>
              <p:cNvPr id="1028" name="Ink 4"/>
              <p:cNvPicPr>
                <a:picLocks noRot="1" noChangeAspect="1" noEditPoints="1" noChangeArrowheads="1" noChangeShapeType="1"/>
              </p:cNvPicPr>
              <p:nvPr/>
            </p:nvPicPr>
            <p:blipFill>
              <a:blip r:embed="rId7"/>
              <a:stretch>
                <a:fillRect/>
              </a:stretch>
            </p:blipFill>
            <p:spPr>
              <a:xfrm>
                <a:off x="2232190" y="5589756"/>
                <a:ext cx="2107871" cy="447339"/>
              </a:xfrm>
              <a:prstGeom prst="rect">
                <a:avLst/>
              </a:prstGeom>
            </p:spPr>
          </p:pic>
        </mc:Fallback>
      </mc:AlternateContent>
    </p:spTree>
    <p:extLst>
      <p:ext uri="{BB962C8B-B14F-4D97-AF65-F5344CB8AC3E}">
        <p14:creationId xmlns:p14="http://schemas.microsoft.com/office/powerpoint/2010/main" val="11098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Reasons for Encoding Data</a:t>
            </a:r>
            <a:endParaRPr lang="en-GB" dirty="0"/>
          </a:p>
        </p:txBody>
      </p:sp>
      <p:sp>
        <p:nvSpPr>
          <p:cNvPr id="6" name="Content Placeholder 5"/>
          <p:cNvSpPr>
            <a:spLocks noGrp="1"/>
          </p:cNvSpPr>
          <p:nvPr>
            <p:ph idx="1"/>
          </p:nvPr>
        </p:nvSpPr>
        <p:spPr>
          <a:xfrm>
            <a:off x="982133" y="1584960"/>
            <a:ext cx="7704667" cy="4844120"/>
          </a:xfrm>
        </p:spPr>
        <p:txBody>
          <a:bodyPr>
            <a:normAutofit/>
          </a:bodyPr>
          <a:lstStyle/>
          <a:p>
            <a:r>
              <a:rPr lang="en-GB" sz="2800" dirty="0" smtClean="0"/>
              <a:t>Coded data takes less time to type in; Male </a:t>
            </a:r>
            <a:r>
              <a:rPr lang="en-GB" sz="2800" dirty="0" err="1" smtClean="0"/>
              <a:t>vs</a:t>
            </a:r>
            <a:r>
              <a:rPr lang="en-GB" sz="2800" dirty="0" smtClean="0"/>
              <a:t> M</a:t>
            </a:r>
          </a:p>
          <a:p>
            <a:r>
              <a:rPr lang="en-GB" sz="2800" dirty="0" smtClean="0"/>
              <a:t>Increase accuracy of data entry – less chance of mistakes</a:t>
            </a:r>
          </a:p>
          <a:p>
            <a:r>
              <a:rPr lang="en-GB" sz="2800" dirty="0" smtClean="0"/>
              <a:t>It is easier to check if a code is correct using validation checks – set up validation so field will only accept ‘M’ or ‘F’</a:t>
            </a:r>
          </a:p>
          <a:p>
            <a:r>
              <a:rPr lang="en-GB" sz="2800" dirty="0" smtClean="0"/>
              <a:t>Takes up less storage space; Female </a:t>
            </a:r>
            <a:r>
              <a:rPr lang="en-GB" sz="2800" dirty="0" err="1" smtClean="0"/>
              <a:t>vs</a:t>
            </a:r>
            <a:r>
              <a:rPr lang="en-GB" sz="2800" dirty="0" smtClean="0"/>
              <a:t> F</a:t>
            </a:r>
          </a:p>
          <a:p>
            <a:r>
              <a:rPr lang="en-GB" sz="2800" dirty="0" smtClean="0"/>
              <a:t>Faster searching for data – smaller databases are faster to search and produce results</a:t>
            </a:r>
          </a:p>
          <a:p>
            <a:endParaRPr lang="en-GB" dirty="0"/>
          </a:p>
        </p:txBody>
      </p:sp>
      <mc:AlternateContent xmlns:mc="http://schemas.openxmlformats.org/markup-compatibility/2006" xmlns:p14="http://schemas.microsoft.com/office/powerpoint/2010/main">
        <mc:Choice Requires="p14">
          <p:contentPart p14:bwMode="auto" r:id="rId2">
            <p14:nvContentPartPr>
              <p14:cNvPr id="2050" name="Ink 2"/>
              <p14:cNvContentPartPr>
                <a14:cpLocks xmlns:a14="http://schemas.microsoft.com/office/drawing/2010/main" noRot="1" noChangeAspect="1" noEditPoints="1" noChangeArrowheads="1" noChangeShapeType="1"/>
              </p14:cNvContentPartPr>
              <p14:nvPr/>
            </p14:nvContentPartPr>
            <p14:xfrm>
              <a:off x="2670175" y="1973263"/>
              <a:ext cx="3795713" cy="527050"/>
            </p14:xfrm>
          </p:contentPart>
        </mc:Choice>
        <mc:Fallback xmlns="">
          <p:pic>
            <p:nvPicPr>
              <p:cNvPr id="2050" name="Ink 2"/>
              <p:cNvPicPr>
                <a:picLocks noRot="1" noChangeAspect="1" noEditPoints="1" noChangeArrowheads="1" noChangeShapeType="1"/>
              </p:cNvPicPr>
              <p:nvPr/>
            </p:nvPicPr>
            <p:blipFill>
              <a:blip r:embed="rId3"/>
              <a:stretch>
                <a:fillRect/>
              </a:stretch>
            </p:blipFill>
            <p:spPr>
              <a:xfrm>
                <a:off x="2660815" y="1963903"/>
                <a:ext cx="3814432" cy="54577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051" name="Ink 3"/>
              <p14:cNvContentPartPr>
                <a14:cpLocks xmlns:a14="http://schemas.microsoft.com/office/drawing/2010/main" noRot="1" noChangeAspect="1" noEditPoints="1" noChangeArrowheads="1" noChangeShapeType="1"/>
              </p14:cNvContentPartPr>
              <p14:nvPr/>
            </p14:nvContentPartPr>
            <p14:xfrm>
              <a:off x="5634038" y="4572000"/>
              <a:ext cx="179387" cy="268288"/>
            </p14:xfrm>
          </p:contentPart>
        </mc:Choice>
        <mc:Fallback xmlns="">
          <p:pic>
            <p:nvPicPr>
              <p:cNvPr id="2051" name="Ink 3"/>
              <p:cNvPicPr>
                <a:picLocks noRot="1" noChangeAspect="1" noEditPoints="1" noChangeArrowheads="1" noChangeShapeType="1"/>
              </p:cNvPicPr>
              <p:nvPr/>
            </p:nvPicPr>
            <p:blipFill>
              <a:blip r:embed="rId5"/>
              <a:stretch>
                <a:fillRect/>
              </a:stretch>
            </p:blipFill>
            <p:spPr>
              <a:xfrm>
                <a:off x="5624672" y="4562637"/>
                <a:ext cx="198118" cy="287014"/>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052" name="Ink 4"/>
              <p14:cNvContentPartPr>
                <a14:cpLocks xmlns:a14="http://schemas.microsoft.com/office/drawing/2010/main" noRot="1" noChangeAspect="1" noEditPoints="1" noChangeArrowheads="1" noChangeShapeType="1"/>
              </p14:cNvContentPartPr>
              <p14:nvPr/>
            </p14:nvContentPartPr>
            <p14:xfrm>
              <a:off x="6483350" y="4633913"/>
              <a:ext cx="250825" cy="169862"/>
            </p14:xfrm>
          </p:contentPart>
        </mc:Choice>
        <mc:Fallback xmlns="">
          <p:pic>
            <p:nvPicPr>
              <p:cNvPr id="2052" name="Ink 4"/>
              <p:cNvPicPr>
                <a:picLocks noRot="1" noChangeAspect="1" noEditPoints="1" noChangeArrowheads="1" noChangeShapeType="1"/>
              </p:cNvPicPr>
              <p:nvPr/>
            </p:nvPicPr>
            <p:blipFill>
              <a:blip r:embed="rId7"/>
              <a:stretch>
                <a:fillRect/>
              </a:stretch>
            </p:blipFill>
            <p:spPr>
              <a:xfrm>
                <a:off x="6473994" y="4624556"/>
                <a:ext cx="269538" cy="188576"/>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053" name="Ink 5"/>
              <p14:cNvContentPartPr>
                <a14:cpLocks xmlns:a14="http://schemas.microsoft.com/office/drawing/2010/main" noRot="1" noChangeAspect="1" noEditPoints="1" noChangeArrowheads="1" noChangeShapeType="1"/>
              </p14:cNvContentPartPr>
              <p14:nvPr/>
            </p14:nvContentPartPr>
            <p14:xfrm>
              <a:off x="7035800" y="4554538"/>
              <a:ext cx="9525" cy="204787"/>
            </p14:xfrm>
          </p:contentPart>
        </mc:Choice>
        <mc:Fallback xmlns="">
          <p:pic>
            <p:nvPicPr>
              <p:cNvPr id="2053" name="Ink 5"/>
              <p:cNvPicPr>
                <a:picLocks noRot="1" noChangeAspect="1" noEditPoints="1" noChangeArrowheads="1" noChangeShapeType="1"/>
              </p:cNvPicPr>
              <p:nvPr/>
            </p:nvPicPr>
            <p:blipFill>
              <a:blip r:embed="rId9"/>
              <a:stretch>
                <a:fillRect/>
              </a:stretch>
            </p:blipFill>
            <p:spPr>
              <a:xfrm>
                <a:off x="7026275" y="4545180"/>
                <a:ext cx="28575" cy="223502"/>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054" name="Ink 6"/>
              <p14:cNvContentPartPr>
                <a14:cpLocks xmlns:a14="http://schemas.microsoft.com/office/drawing/2010/main" noRot="1" noChangeAspect="1" noEditPoints="1" noChangeArrowheads="1" noChangeShapeType="1"/>
              </p14:cNvContentPartPr>
              <p14:nvPr/>
            </p14:nvContentPartPr>
            <p14:xfrm>
              <a:off x="1312863" y="4179888"/>
              <a:ext cx="3071812" cy="884237"/>
            </p14:xfrm>
          </p:contentPart>
        </mc:Choice>
        <mc:Fallback xmlns="">
          <p:pic>
            <p:nvPicPr>
              <p:cNvPr id="2054" name="Ink 6"/>
              <p:cNvPicPr>
                <a:picLocks noRot="1" noChangeAspect="1" noEditPoints="1" noChangeArrowheads="1" noChangeShapeType="1"/>
              </p:cNvPicPr>
              <p:nvPr/>
            </p:nvPicPr>
            <p:blipFill>
              <a:blip r:embed="rId11"/>
              <a:stretch>
                <a:fillRect/>
              </a:stretch>
            </p:blipFill>
            <p:spPr>
              <a:xfrm>
                <a:off x="1303503" y="4170523"/>
                <a:ext cx="3090532" cy="902966"/>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055" name="Ink 7"/>
              <p14:cNvContentPartPr>
                <a14:cpLocks xmlns:a14="http://schemas.microsoft.com/office/drawing/2010/main" noRot="1" noChangeAspect="1" noEditPoints="1" noChangeArrowheads="1" noChangeShapeType="1"/>
              </p14:cNvContentPartPr>
              <p14:nvPr/>
            </p14:nvContentPartPr>
            <p14:xfrm>
              <a:off x="1330325" y="4054475"/>
              <a:ext cx="2795588" cy="125413"/>
            </p14:xfrm>
          </p:contentPart>
        </mc:Choice>
        <mc:Fallback xmlns="">
          <p:pic>
            <p:nvPicPr>
              <p:cNvPr id="2055" name="Ink 7"/>
              <p:cNvPicPr>
                <a:picLocks noRot="1" noChangeAspect="1" noEditPoints="1" noChangeArrowheads="1" noChangeShapeType="1"/>
              </p:cNvPicPr>
              <p:nvPr/>
            </p:nvPicPr>
            <p:blipFill>
              <a:blip r:embed="rId13"/>
              <a:stretch>
                <a:fillRect/>
              </a:stretch>
            </p:blipFill>
            <p:spPr>
              <a:xfrm>
                <a:off x="1320966" y="4045105"/>
                <a:ext cx="2814307" cy="144153"/>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056" name="Ink 8"/>
              <p14:cNvContentPartPr>
                <a14:cpLocks xmlns:a14="http://schemas.microsoft.com/office/drawing/2010/main" noRot="1" noChangeAspect="1" noEditPoints="1" noChangeArrowheads="1" noChangeShapeType="1"/>
              </p14:cNvContentPartPr>
              <p14:nvPr/>
            </p14:nvContentPartPr>
            <p14:xfrm>
              <a:off x="2616200" y="4581525"/>
              <a:ext cx="2544763" cy="34925"/>
            </p14:xfrm>
          </p:contentPart>
        </mc:Choice>
        <mc:Fallback xmlns="">
          <p:pic>
            <p:nvPicPr>
              <p:cNvPr id="2056" name="Ink 8"/>
              <p:cNvPicPr>
                <a:picLocks noRot="1" noChangeAspect="1" noEditPoints="1" noChangeArrowheads="1" noChangeShapeType="1"/>
              </p:cNvPicPr>
              <p:nvPr/>
            </p:nvPicPr>
            <p:blipFill>
              <a:blip r:embed="rId15"/>
              <a:stretch>
                <a:fillRect/>
              </a:stretch>
            </p:blipFill>
            <p:spPr>
              <a:xfrm>
                <a:off x="2606840" y="4572164"/>
                <a:ext cx="2563482" cy="53648"/>
              </a:xfrm>
              <a:prstGeom prst="rect">
                <a:avLst/>
              </a:prstGeom>
            </p:spPr>
          </p:pic>
        </mc:Fallback>
      </mc:AlternateContent>
    </p:spTree>
    <p:extLst>
      <p:ext uri="{BB962C8B-B14F-4D97-AF65-F5344CB8AC3E}">
        <p14:creationId xmlns:p14="http://schemas.microsoft.com/office/powerpoint/2010/main" val="3075458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are the problems of encoding data?</a:t>
            </a:r>
            <a:endParaRPr lang="en-GB" dirty="0"/>
          </a:p>
        </p:txBody>
      </p:sp>
      <p:sp>
        <p:nvSpPr>
          <p:cNvPr id="6" name="Content Placeholder 5"/>
          <p:cNvSpPr>
            <a:spLocks noGrp="1"/>
          </p:cNvSpPr>
          <p:nvPr>
            <p:ph idx="1"/>
          </p:nvPr>
        </p:nvSpPr>
        <p:spPr>
          <a:xfrm>
            <a:off x="982133" y="1655805"/>
            <a:ext cx="7704667" cy="4688434"/>
          </a:xfrm>
        </p:spPr>
        <p:txBody>
          <a:bodyPr anchor="t">
            <a:normAutofit/>
          </a:bodyPr>
          <a:lstStyle/>
          <a:p>
            <a:pPr marL="0" indent="0">
              <a:buNone/>
            </a:pPr>
            <a:r>
              <a:rPr lang="en-GB" sz="2400" dirty="0" smtClean="0"/>
              <a:t>The main problem with encoding data is that it </a:t>
            </a:r>
            <a:r>
              <a:rPr lang="en-GB" sz="2400" b="1" dirty="0" smtClean="0"/>
              <a:t>coarsens</a:t>
            </a:r>
            <a:r>
              <a:rPr lang="en-GB" sz="2400" dirty="0" smtClean="0"/>
              <a:t> </a:t>
            </a:r>
            <a:r>
              <a:rPr lang="en-GB" sz="2400" b="1" dirty="0" smtClean="0"/>
              <a:t>the precision</a:t>
            </a:r>
            <a:r>
              <a:rPr lang="en-GB" sz="2400" dirty="0" smtClean="0"/>
              <a:t>.</a:t>
            </a:r>
            <a:r>
              <a:rPr lang="en-GB" sz="2400" dirty="0"/>
              <a:t> </a:t>
            </a:r>
            <a:r>
              <a:rPr lang="en-GB" sz="2400" dirty="0" smtClean="0"/>
              <a:t>This means the data is less accurate after it is encoded.</a:t>
            </a:r>
          </a:p>
          <a:p>
            <a:pPr marL="0" indent="0">
              <a:buNone/>
            </a:pPr>
            <a:r>
              <a:rPr lang="en-GB" sz="2400" dirty="0" smtClean="0"/>
              <a:t>e.g. If inputting peoples eye colours into a database we could encode them like this:</a:t>
            </a:r>
          </a:p>
          <a:p>
            <a:pPr marL="0" indent="0">
              <a:buNone/>
            </a:pPr>
            <a:r>
              <a:rPr lang="en-GB" sz="2400" dirty="0" smtClean="0"/>
              <a:t>BL - Blue, GR - Green, BR - Brown, GY - Grey.</a:t>
            </a:r>
          </a:p>
          <a:p>
            <a:pPr marL="0" indent="0">
              <a:buNone/>
            </a:pPr>
            <a:r>
              <a:rPr lang="en-GB" sz="2400" dirty="0" smtClean="0"/>
              <a:t>If someone had Green/Blue eyes we would have to choose one or the other, so the data becomes inaccurate and we question the integrity of the database. </a:t>
            </a:r>
          </a:p>
          <a:p>
            <a:pPr marL="0" indent="0">
              <a:buNone/>
            </a:pPr>
            <a:r>
              <a:rPr lang="en-GB" sz="2400" dirty="0" smtClean="0"/>
              <a:t>The data stored is not as precise as the original data.</a:t>
            </a:r>
            <a:endParaRPr lang="en-GB" sz="2400" dirty="0"/>
          </a:p>
        </p:txBody>
      </p:sp>
      <mc:AlternateContent xmlns:mc="http://schemas.openxmlformats.org/markup-compatibility/2006" xmlns:p14="http://schemas.microsoft.com/office/powerpoint/2010/main">
        <mc:Choice Requires="p14">
          <p:contentPart p14:bwMode="auto" r:id="rId2">
            <p14:nvContentPartPr>
              <p14:cNvPr id="3074" name="Ink 2"/>
              <p14:cNvContentPartPr>
                <a14:cpLocks xmlns:a14="http://schemas.microsoft.com/office/drawing/2010/main" noRot="1" noChangeAspect="1" noEditPoints="1" noChangeArrowheads="1" noChangeShapeType="1"/>
              </p14:cNvContentPartPr>
              <p14:nvPr/>
            </p14:nvContentPartPr>
            <p14:xfrm>
              <a:off x="1116013" y="1054100"/>
              <a:ext cx="1982787" cy="1295400"/>
            </p14:xfrm>
          </p:contentPart>
        </mc:Choice>
        <mc:Fallback xmlns="">
          <p:pic>
            <p:nvPicPr>
              <p:cNvPr id="3074" name="Ink 2"/>
              <p:cNvPicPr>
                <a:picLocks noRot="1" noChangeAspect="1" noEditPoints="1" noChangeArrowheads="1" noChangeShapeType="1"/>
              </p:cNvPicPr>
              <p:nvPr/>
            </p:nvPicPr>
            <p:blipFill>
              <a:blip r:embed="rId3"/>
              <a:stretch>
                <a:fillRect/>
              </a:stretch>
            </p:blipFill>
            <p:spPr>
              <a:xfrm>
                <a:off x="1106652" y="1044739"/>
                <a:ext cx="2001510" cy="1314122"/>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075" name="Ink 3"/>
              <p14:cNvContentPartPr>
                <a14:cpLocks xmlns:a14="http://schemas.microsoft.com/office/drawing/2010/main" noRot="1" noChangeAspect="1" noEditPoints="1" noChangeArrowheads="1" noChangeShapeType="1"/>
              </p14:cNvContentPartPr>
              <p14:nvPr/>
            </p14:nvContentPartPr>
            <p14:xfrm>
              <a:off x="7010400" y="1017588"/>
              <a:ext cx="1106488" cy="1001712"/>
            </p14:xfrm>
          </p:contentPart>
        </mc:Choice>
        <mc:Fallback xmlns="">
          <p:pic>
            <p:nvPicPr>
              <p:cNvPr id="3075" name="Ink 3"/>
              <p:cNvPicPr>
                <a:picLocks noRot="1" noChangeAspect="1" noEditPoints="1" noChangeArrowheads="1" noChangeShapeType="1"/>
              </p:cNvPicPr>
              <p:nvPr/>
            </p:nvPicPr>
            <p:blipFill>
              <a:blip r:embed="rId5"/>
              <a:stretch>
                <a:fillRect/>
              </a:stretch>
            </p:blipFill>
            <p:spPr>
              <a:xfrm>
                <a:off x="7001041" y="1008230"/>
                <a:ext cx="1125205" cy="1020429"/>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076" name="Ink 4"/>
              <p14:cNvContentPartPr>
                <a14:cpLocks xmlns:a14="http://schemas.microsoft.com/office/drawing/2010/main" noRot="1" noChangeAspect="1" noEditPoints="1" noChangeArrowheads="1" noChangeShapeType="1"/>
              </p14:cNvContentPartPr>
              <p14:nvPr/>
            </p14:nvContentPartPr>
            <p14:xfrm>
              <a:off x="330200" y="1660525"/>
              <a:ext cx="428625" cy="519113"/>
            </p14:xfrm>
          </p:contentPart>
        </mc:Choice>
        <mc:Fallback xmlns="">
          <p:pic>
            <p:nvPicPr>
              <p:cNvPr id="3076" name="Ink 4"/>
              <p:cNvPicPr>
                <a:picLocks noRot="1" noChangeAspect="1" noEditPoints="1" noChangeArrowheads="1" noChangeShapeType="1"/>
              </p:cNvPicPr>
              <p:nvPr/>
            </p:nvPicPr>
            <p:blipFill>
              <a:blip r:embed="rId7"/>
              <a:stretch>
                <a:fillRect/>
              </a:stretch>
            </p:blipFill>
            <p:spPr>
              <a:xfrm>
                <a:off x="320843" y="1651165"/>
                <a:ext cx="447339" cy="537833"/>
              </a:xfrm>
              <a:prstGeom prst="rect">
                <a:avLst/>
              </a:prstGeom>
            </p:spPr>
          </p:pic>
        </mc:Fallback>
      </mc:AlternateContent>
    </p:spTree>
    <p:extLst>
      <p:ext uri="{BB962C8B-B14F-4D97-AF65-F5344CB8AC3E}">
        <p14:creationId xmlns:p14="http://schemas.microsoft.com/office/powerpoint/2010/main" val="368182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A</a:t>
            </a:r>
            <a:endParaRPr lang="en-GB" dirty="0"/>
          </a:p>
        </p:txBody>
      </p:sp>
      <p:sp>
        <p:nvSpPr>
          <p:cNvPr id="5" name="Rectangle 4"/>
          <p:cNvSpPr/>
          <p:nvPr/>
        </p:nvSpPr>
        <p:spPr>
          <a:xfrm>
            <a:off x="1139781" y="1707755"/>
            <a:ext cx="7334518" cy="3416320"/>
          </a:xfrm>
          <a:prstGeom prst="rect">
            <a:avLst/>
          </a:prstGeom>
        </p:spPr>
        <p:txBody>
          <a:bodyPr wrap="square">
            <a:spAutoFit/>
          </a:bodyPr>
          <a:lstStyle/>
          <a:p>
            <a:r>
              <a:rPr lang="en-GB" dirty="0" smtClean="0"/>
              <a:t>At </a:t>
            </a:r>
            <a:r>
              <a:rPr lang="en-GB" dirty="0"/>
              <a:t>the supermarket checkout, the bar code is scanned to enter data in the form of a product </a:t>
            </a:r>
            <a:r>
              <a:rPr lang="en-GB" dirty="0" smtClean="0"/>
              <a:t>number.</a:t>
            </a:r>
            <a:endParaRPr lang="en-GB" dirty="0"/>
          </a:p>
          <a:p>
            <a:endParaRPr lang="en-GB" b="1" u="sng" dirty="0"/>
          </a:p>
          <a:p>
            <a:endParaRPr lang="en-GB" b="1" u="sng" dirty="0"/>
          </a:p>
          <a:p>
            <a:endParaRPr lang="en-GB" b="1" u="sng" dirty="0"/>
          </a:p>
          <a:p>
            <a:endParaRPr lang="en-GB" b="1" u="sng" dirty="0"/>
          </a:p>
          <a:p>
            <a:endParaRPr lang="en-GB" b="1" u="sng" dirty="0"/>
          </a:p>
          <a:p>
            <a:endParaRPr lang="en-GB" b="1" u="sng" dirty="0"/>
          </a:p>
          <a:p>
            <a:endParaRPr lang="en-GB" b="1" u="sng" dirty="0"/>
          </a:p>
          <a:p>
            <a:endParaRPr lang="en-GB" b="1" u="sng" dirty="0"/>
          </a:p>
          <a:p>
            <a:endParaRPr lang="en-GB" b="1" u="sng" dirty="0"/>
          </a:p>
          <a:p>
            <a:r>
              <a:rPr lang="en-GB" dirty="0"/>
              <a:t>but when the receipt is printed out the name of the product is displayed.</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9675" y="2390775"/>
            <a:ext cx="6724650" cy="2076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348" t="31972" r="6643" b="24377"/>
          <a:stretch/>
        </p:blipFill>
        <p:spPr bwMode="auto">
          <a:xfrm>
            <a:off x="2060619" y="5574300"/>
            <a:ext cx="6903075" cy="979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7021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a:xfrm>
            <a:off x="982133" y="1655805"/>
            <a:ext cx="7365033" cy="2393681"/>
          </a:xfrm>
        </p:spPr>
        <p:txBody>
          <a:bodyPr/>
          <a:lstStyle/>
          <a:p>
            <a:r>
              <a:rPr lang="en-GB" dirty="0" smtClean="0"/>
              <a:t>Look up 5 different country codes. Which ones are obvious and which ones are not so obvious?</a:t>
            </a:r>
            <a:endParaRPr lang="en-GB" dirty="0"/>
          </a:p>
        </p:txBody>
      </p:sp>
    </p:spTree>
    <p:extLst>
      <p:ext uri="{BB962C8B-B14F-4D97-AF65-F5344CB8AC3E}">
        <p14:creationId xmlns:p14="http://schemas.microsoft.com/office/powerpoint/2010/main" val="216816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Value Judgements</a:t>
            </a:r>
            <a:endParaRPr lang="en-GB" dirty="0"/>
          </a:p>
        </p:txBody>
      </p:sp>
      <p:sp>
        <p:nvSpPr>
          <p:cNvPr id="3" name="Content Placeholder 2"/>
          <p:cNvSpPr>
            <a:spLocks noGrp="1"/>
          </p:cNvSpPr>
          <p:nvPr>
            <p:ph idx="1"/>
          </p:nvPr>
        </p:nvSpPr>
        <p:spPr>
          <a:xfrm>
            <a:off x="972706" y="1589817"/>
            <a:ext cx="7704667" cy="4344011"/>
          </a:xfrm>
        </p:spPr>
        <p:txBody>
          <a:bodyPr>
            <a:normAutofit/>
          </a:bodyPr>
          <a:lstStyle/>
          <a:p>
            <a:pPr marL="0" indent="0">
              <a:buNone/>
            </a:pPr>
            <a:r>
              <a:rPr lang="en-GB" sz="2800" dirty="0" smtClean="0"/>
              <a:t>Encoding data often involves the person collecting or entering the data in making judgements about which code to use.</a:t>
            </a:r>
          </a:p>
          <a:p>
            <a:pPr marL="0" indent="0">
              <a:buNone/>
            </a:pPr>
            <a:r>
              <a:rPr lang="en-GB" sz="2800" dirty="0" smtClean="0"/>
              <a:t>These are called </a:t>
            </a:r>
            <a:r>
              <a:rPr lang="en-GB" sz="2800" b="1" dirty="0" smtClean="0"/>
              <a:t>value judgements</a:t>
            </a:r>
            <a:r>
              <a:rPr lang="en-GB" sz="2800" dirty="0" smtClean="0"/>
              <a:t>. The problem with value judgements is that they are based on someone’s opinion which could differ from someone else’s opinion.</a:t>
            </a:r>
          </a:p>
          <a:p>
            <a:pPr marL="0" indent="0">
              <a:buNone/>
            </a:pPr>
            <a:endParaRPr lang="en-GB" dirty="0"/>
          </a:p>
        </p:txBody>
      </p:sp>
      <mc:AlternateContent xmlns:mc="http://schemas.openxmlformats.org/markup-compatibility/2006" xmlns:p14="http://schemas.microsoft.com/office/powerpoint/2010/main">
        <mc:Choice Requires="p14">
          <p:contentPart p14:bwMode="auto" r:id="rId2">
            <p14:nvContentPartPr>
              <p14:cNvPr id="4098" name="Ink 2"/>
              <p14:cNvContentPartPr>
                <a14:cpLocks xmlns:a14="http://schemas.microsoft.com/office/drawing/2010/main" noRot="1" noChangeAspect="1" noEditPoints="1" noChangeArrowheads="1" noChangeShapeType="1"/>
              </p14:cNvContentPartPr>
              <p14:nvPr/>
            </p14:nvContentPartPr>
            <p14:xfrm>
              <a:off x="204788" y="928688"/>
              <a:ext cx="474662" cy="598487"/>
            </p14:xfrm>
          </p:contentPart>
        </mc:Choice>
        <mc:Fallback xmlns="">
          <p:pic>
            <p:nvPicPr>
              <p:cNvPr id="4098" name="Ink 2"/>
              <p:cNvPicPr>
                <a:picLocks noRot="1" noChangeAspect="1" noEditPoints="1" noChangeArrowheads="1" noChangeShapeType="1"/>
              </p:cNvPicPr>
              <p:nvPr/>
            </p:nvPicPr>
            <p:blipFill>
              <a:blip r:embed="rId3"/>
              <a:stretch>
                <a:fillRect/>
              </a:stretch>
            </p:blipFill>
            <p:spPr>
              <a:xfrm>
                <a:off x="195439" y="919325"/>
                <a:ext cx="493361" cy="617212"/>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099" name="Ink 3"/>
              <p14:cNvContentPartPr>
                <a14:cpLocks xmlns:a14="http://schemas.microsoft.com/office/drawing/2010/main" noRot="1" noChangeAspect="1" noEditPoints="1" noChangeArrowheads="1" noChangeShapeType="1"/>
              </p14:cNvContentPartPr>
              <p14:nvPr/>
            </p14:nvContentPartPr>
            <p14:xfrm>
              <a:off x="1544638" y="1938338"/>
              <a:ext cx="6840537" cy="1357312"/>
            </p14:xfrm>
          </p:contentPart>
        </mc:Choice>
        <mc:Fallback xmlns="">
          <p:pic>
            <p:nvPicPr>
              <p:cNvPr id="4099" name="Ink 3"/>
              <p:cNvPicPr>
                <a:picLocks noRot="1" noChangeAspect="1" noEditPoints="1" noChangeArrowheads="1" noChangeShapeType="1"/>
              </p:cNvPicPr>
              <p:nvPr/>
            </p:nvPicPr>
            <p:blipFill>
              <a:blip r:embed="rId5"/>
              <a:stretch>
                <a:fillRect/>
              </a:stretch>
            </p:blipFill>
            <p:spPr>
              <a:xfrm>
                <a:off x="1535278" y="1928977"/>
                <a:ext cx="6859257" cy="1376034"/>
              </a:xfrm>
              <a:prstGeom prst="rect">
                <a:avLst/>
              </a:prstGeom>
            </p:spPr>
          </p:pic>
        </mc:Fallback>
      </mc:AlternateContent>
    </p:spTree>
    <p:extLst>
      <p:ext uri="{BB962C8B-B14F-4D97-AF65-F5344CB8AC3E}">
        <p14:creationId xmlns:p14="http://schemas.microsoft.com/office/powerpoint/2010/main" val="98652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Value Judgement Example</a:t>
            </a:r>
            <a:endParaRPr lang="en-GB" dirty="0"/>
          </a:p>
        </p:txBody>
      </p:sp>
      <p:sp>
        <p:nvSpPr>
          <p:cNvPr id="6" name="Content Placeholder 5"/>
          <p:cNvSpPr>
            <a:spLocks noGrp="1"/>
          </p:cNvSpPr>
          <p:nvPr>
            <p:ph idx="1"/>
          </p:nvPr>
        </p:nvSpPr>
        <p:spPr>
          <a:xfrm>
            <a:off x="1905959" y="1454656"/>
            <a:ext cx="5362107" cy="4344011"/>
          </a:xfrm>
        </p:spPr>
        <p:txBody>
          <a:bodyPr anchor="t">
            <a:normAutofit/>
          </a:bodyPr>
          <a:lstStyle/>
          <a:p>
            <a:pPr marL="0" indent="0">
              <a:buNone/>
            </a:pPr>
            <a:r>
              <a:rPr lang="en-GB" sz="2800" dirty="0" smtClean="0"/>
              <a:t>Mohammed		5ft	5inches</a:t>
            </a:r>
          </a:p>
          <a:p>
            <a:pPr marL="0" indent="0">
              <a:buNone/>
            </a:pPr>
            <a:r>
              <a:rPr lang="en-GB" sz="2800" dirty="0" smtClean="0"/>
              <a:t>Chloe				4ft	11inches</a:t>
            </a:r>
          </a:p>
          <a:p>
            <a:pPr marL="0" indent="0">
              <a:buNone/>
            </a:pPr>
            <a:r>
              <a:rPr lang="en-GB" sz="2800" dirty="0" smtClean="0"/>
              <a:t>James				5ft	9inches</a:t>
            </a:r>
          </a:p>
          <a:p>
            <a:pPr marL="0" indent="0">
              <a:buNone/>
            </a:pPr>
            <a:r>
              <a:rPr lang="en-GB" sz="2800" dirty="0" smtClean="0"/>
              <a:t>Jack				6ft </a:t>
            </a:r>
            <a:r>
              <a:rPr lang="en-GB" sz="2800" dirty="0"/>
              <a:t>	</a:t>
            </a:r>
            <a:r>
              <a:rPr lang="en-GB" sz="2800" dirty="0" smtClean="0"/>
              <a:t>5inches</a:t>
            </a:r>
          </a:p>
          <a:p>
            <a:pPr marL="0" indent="0">
              <a:buNone/>
            </a:pPr>
            <a:r>
              <a:rPr lang="en-GB" sz="2800" dirty="0" smtClean="0"/>
              <a:t>Mary				6ft	2inches</a:t>
            </a:r>
          </a:p>
          <a:p>
            <a:pPr marL="0" indent="0">
              <a:buNone/>
            </a:pPr>
            <a:r>
              <a:rPr lang="en-GB" sz="2800" dirty="0" smtClean="0"/>
              <a:t>Jane				5ft	7inches</a:t>
            </a:r>
            <a:endParaRPr lang="en-GB" sz="2800" dirty="0"/>
          </a:p>
        </p:txBody>
      </p:sp>
      <p:sp>
        <p:nvSpPr>
          <p:cNvPr id="7" name="Title 1"/>
          <p:cNvSpPr txBox="1">
            <a:spLocks/>
          </p:cNvSpPr>
          <p:nvPr/>
        </p:nvSpPr>
        <p:spPr>
          <a:xfrm>
            <a:off x="2100449" y="5479235"/>
            <a:ext cx="6837489" cy="1050323"/>
          </a:xfrm>
          <a:prstGeom prst="rect">
            <a:avLst/>
          </a:prstGeom>
          <a:effectLst/>
        </p:spPr>
        <p:txBody>
          <a:bodyPr vert="horz" lIns="91440" tIns="45720" rIns="91440" bIns="45720" rtlCol="0" anchor="ctr">
            <a:normAutofit fontScale="925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smtClean="0"/>
              <a:t>How would you encode these in T, M and S (</a:t>
            </a:r>
            <a:r>
              <a:rPr lang="en-GB" dirty="0"/>
              <a:t>t</a:t>
            </a:r>
            <a:r>
              <a:rPr lang="en-GB" dirty="0" smtClean="0"/>
              <a:t>all, medium and short)?</a:t>
            </a:r>
            <a:endParaRPr lang="en-GB" dirty="0"/>
          </a:p>
        </p:txBody>
      </p:sp>
    </p:spTree>
    <p:extLst>
      <p:ext uri="{BB962C8B-B14F-4D97-AF65-F5344CB8AC3E}">
        <p14:creationId xmlns:p14="http://schemas.microsoft.com/office/powerpoint/2010/main" val="281049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584" t="11060" r="26482" b="7649"/>
          <a:stretch/>
        </p:blipFill>
        <p:spPr bwMode="auto">
          <a:xfrm>
            <a:off x="1210800" y="923146"/>
            <a:ext cx="7540487" cy="4854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p14="http://schemas.microsoft.com/office/powerpoint/2010/main">
        <mc:Choice Requires="p14">
          <p:contentPart p14:bwMode="auto" r:id="rId3">
            <p14:nvContentPartPr>
              <p14:cNvPr id="5130" name="Ink 10"/>
              <p14:cNvContentPartPr>
                <a14:cpLocks xmlns:a14="http://schemas.microsoft.com/office/drawing/2010/main" noRot="1" noChangeAspect="1" noEditPoints="1" noChangeArrowheads="1" noChangeShapeType="1"/>
              </p14:cNvContentPartPr>
              <p14:nvPr/>
            </p14:nvContentPartPr>
            <p14:xfrm>
              <a:off x="5902325" y="3894138"/>
              <a:ext cx="9525" cy="1587"/>
            </p14:xfrm>
          </p:contentPart>
        </mc:Choice>
        <mc:Fallback xmlns="">
          <p:pic>
            <p:nvPicPr>
              <p:cNvPr id="5130" name="Ink 10"/>
              <p:cNvPicPr>
                <a:picLocks noRot="1" noChangeAspect="1" noEditPoints="1" noChangeArrowheads="1" noChangeShapeType="1"/>
              </p:cNvPicPr>
              <p:nvPr/>
            </p:nvPicPr>
            <p:blipFill>
              <a:blip r:embed="rId4"/>
              <a:stretch>
                <a:fillRect/>
              </a:stretch>
            </p:blipFill>
            <p:spPr>
              <a:xfrm>
                <a:off x="5892800" y="3852876"/>
                <a:ext cx="28575" cy="84111"/>
              </a:xfrm>
              <a:prstGeom prst="rect">
                <a:avLst/>
              </a:prstGeom>
            </p:spPr>
          </p:pic>
        </mc:Fallback>
      </mc:AlternateContent>
    </p:spTree>
    <p:extLst>
      <p:ext uri="{BB962C8B-B14F-4D97-AF65-F5344CB8AC3E}">
        <p14:creationId xmlns:p14="http://schemas.microsoft.com/office/powerpoint/2010/main" val="399667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YBG">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YBG" id="{C13D4702-21CB-4F4C-94FF-D595B762D44F}" vid="{1D03C043-2F06-44A9-99BF-239A348C52DE}"/>
    </a:ext>
  </a:extLst>
</a:theme>
</file>

<file path=docProps/app.xml><?xml version="1.0" encoding="utf-8"?>
<Properties xmlns="http://schemas.openxmlformats.org/officeDocument/2006/extended-properties" xmlns:vt="http://schemas.openxmlformats.org/officeDocument/2006/docPropsVTypes">
  <Template/>
  <TotalTime>523</TotalTime>
  <Words>492</Words>
  <Application>Microsoft Office PowerPoint</Application>
  <PresentationFormat>On-screen Show (4:3)</PresentationFormat>
  <Paragraphs>61</Paragraphs>
  <Slides>13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Corbel</vt:lpstr>
      <vt:lpstr>YBG</vt:lpstr>
      <vt:lpstr>Encoding Data</vt:lpstr>
      <vt:lpstr>What is encoding data?</vt:lpstr>
      <vt:lpstr>Reasons for Encoding Data</vt:lpstr>
      <vt:lpstr>What are the problems of encoding data?</vt:lpstr>
      <vt:lpstr>Example A</vt:lpstr>
      <vt:lpstr>Activity</vt:lpstr>
      <vt:lpstr>Value Judgements</vt:lpstr>
      <vt:lpstr>Value Judgement Example</vt:lpstr>
      <vt:lpstr>PowerPoint Presentation</vt:lpstr>
      <vt:lpstr>Subjective Value Judgements</vt:lpstr>
      <vt:lpstr>PowerPoint Presentation</vt:lpstr>
      <vt:lpstr>Activity - Pairs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CD</dc:creator>
  <cp:lastModifiedBy>Craig Davies</cp:lastModifiedBy>
  <cp:revision>54</cp:revision>
  <dcterms:created xsi:type="dcterms:W3CDTF">2013-08-29T09:54:57Z</dcterms:created>
  <dcterms:modified xsi:type="dcterms:W3CDTF">2015-03-05T15:27:51Z</dcterms:modified>
</cp:coreProperties>
</file>