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  <p:sldId id="263" r:id="rId4"/>
    <p:sldId id="264" r:id="rId5"/>
    <p:sldId id="265" r:id="rId6"/>
    <p:sldId id="256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F7F649-4772-4D9D-A641-4444136256AE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C8CCDA-C9ED-4684-9C7C-5A12AB0B7748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2955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F649-4772-4D9D-A641-4444136256AE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CDA-C9ED-4684-9C7C-5A12AB0B7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0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F649-4772-4D9D-A641-4444136256AE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CDA-C9ED-4684-9C7C-5A12AB0B7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6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F649-4772-4D9D-A641-4444136256AE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CDA-C9ED-4684-9C7C-5A12AB0B7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51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F649-4772-4D9D-A641-4444136256AE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CDA-C9ED-4684-9C7C-5A12AB0B7748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415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F649-4772-4D9D-A641-4444136256AE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CDA-C9ED-4684-9C7C-5A12AB0B7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69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F649-4772-4D9D-A641-4444136256AE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CDA-C9ED-4684-9C7C-5A12AB0B7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64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F649-4772-4D9D-A641-4444136256AE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CDA-C9ED-4684-9C7C-5A12AB0B7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92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F649-4772-4D9D-A641-4444136256AE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CDA-C9ED-4684-9C7C-5A12AB0B7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84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F649-4772-4D9D-A641-4444136256AE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CDA-C9ED-4684-9C7C-5A12AB0B7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90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F649-4772-4D9D-A641-4444136256AE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CDA-C9ED-4684-9C7C-5A12AB0B7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2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C0F7F649-4772-4D9D-A641-4444136256AE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57C8CCDA-C9ED-4684-9C7C-5A12AB0B7748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/>
          <a:srcRect l="7326" t="12222" r="88814" b="76349"/>
          <a:stretch/>
        </p:blipFill>
        <p:spPr>
          <a:xfrm>
            <a:off x="182880" y="120733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3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Distributed medical databases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97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collection of patient information spread over two or more servers.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146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of distributed databases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Security can be improved as not all the data is held in one place</a:t>
            </a:r>
          </a:p>
          <a:p>
            <a:r>
              <a:rPr lang="en-GB" dirty="0" smtClean="0"/>
              <a:t>Speed of access improved as one server doesn’t have to deal with all the request for information from users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071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 up and recovery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downtime acceptable?</a:t>
            </a:r>
          </a:p>
          <a:p>
            <a:r>
              <a:rPr lang="en-GB" dirty="0" smtClean="0"/>
              <a:t>How much data needs to be backed up?</a:t>
            </a:r>
          </a:p>
          <a:p>
            <a:r>
              <a:rPr lang="en-GB" dirty="0" smtClean="0"/>
              <a:t>Where should data be stored?</a:t>
            </a:r>
          </a:p>
          <a:p>
            <a:r>
              <a:rPr lang="en-GB" dirty="0" smtClean="0"/>
              <a:t>How often?</a:t>
            </a:r>
          </a:p>
          <a:p>
            <a:r>
              <a:rPr lang="en-GB" dirty="0" smtClean="0"/>
              <a:t>When should data be backed up?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97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Ensuring  the privacy of patient records.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Access levels</a:t>
            </a:r>
          </a:p>
          <a:p>
            <a:r>
              <a:rPr lang="en-GB" dirty="0" smtClean="0"/>
              <a:t>128 bit Encryption</a:t>
            </a:r>
          </a:p>
          <a:p>
            <a:r>
              <a:rPr lang="en-GB" dirty="0" smtClean="0"/>
              <a:t>Password</a:t>
            </a:r>
          </a:p>
          <a:p>
            <a:r>
              <a:rPr lang="en-GB" dirty="0" smtClean="0"/>
              <a:t>Audit trails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73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EPR – Electronic patient record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902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Old paper based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staff needed notes at the same time and had to photocopy in order to do this – very expensive</a:t>
            </a:r>
          </a:p>
          <a:p>
            <a:r>
              <a:rPr lang="en-GB" dirty="0" smtClean="0"/>
              <a:t>Huge number of paper-based records caused storage and retrieval problems</a:t>
            </a:r>
          </a:p>
          <a:p>
            <a:r>
              <a:rPr lang="en-GB" dirty="0" smtClean="0"/>
              <a:t>Handwritten notes written quickly and sometimes illegible </a:t>
            </a:r>
          </a:p>
          <a:p>
            <a:r>
              <a:rPr lang="en-GB" dirty="0" smtClean="0"/>
              <a:t>Patient records frequently went missing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602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electronic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Patient details available to view wherever there is a terminal</a:t>
            </a:r>
          </a:p>
          <a:p>
            <a:r>
              <a:rPr lang="en-GB" dirty="0" smtClean="0"/>
              <a:t>Only one set of data kept so its easier to ensure consistency</a:t>
            </a:r>
          </a:p>
          <a:p>
            <a:r>
              <a:rPr lang="en-GB" dirty="0" smtClean="0"/>
              <a:t>Security improved because the data can be protected using different permissions for different staff</a:t>
            </a:r>
          </a:p>
          <a:p>
            <a:r>
              <a:rPr lang="en-GB" dirty="0" smtClean="0"/>
              <a:t>Much easier to back up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428656"/>
      </p:ext>
    </p:extLst>
  </p:cSld>
  <p:clrMapOvr>
    <a:masterClrMapping/>
  </p:clrMapOvr>
</p:sld>
</file>

<file path=ppt/theme/theme1.xml><?xml version="1.0" encoding="utf-8"?>
<a:theme xmlns:a="http://schemas.openxmlformats.org/drawingml/2006/main" name="YBG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" id="{C13D4702-21CB-4F4C-94FF-D595B762D44F}" vid="{1D03C043-2F06-44A9-99BF-239A348C52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YBG</Template>
  <TotalTime>15</TotalTime>
  <Words>199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Corbel</vt:lpstr>
      <vt:lpstr>YBG</vt:lpstr>
      <vt:lpstr>Distributed medical databases</vt:lpstr>
      <vt:lpstr>What is it?</vt:lpstr>
      <vt:lpstr>Advantages of distributed databases</vt:lpstr>
      <vt:lpstr>Back up and recovery</vt:lpstr>
      <vt:lpstr>Ensuring  the privacy of patient records.</vt:lpstr>
      <vt:lpstr>EPR – Electronic patient record</vt:lpstr>
      <vt:lpstr>Old paper based</vt:lpstr>
      <vt:lpstr>New electronic method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medical databases</dc:title>
  <dc:creator>Declan Lynch</dc:creator>
  <cp:lastModifiedBy>Declan Lynch</cp:lastModifiedBy>
  <cp:revision>2</cp:revision>
  <dcterms:created xsi:type="dcterms:W3CDTF">2015-05-07T12:30:08Z</dcterms:created>
  <dcterms:modified xsi:type="dcterms:W3CDTF">2015-05-07T12:45:15Z</dcterms:modified>
</cp:coreProperties>
</file>