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7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chemeClr val="tx1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75A67B-6B29-4D2D-B1DC-D5607BD43366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B46C3C-6FBC-4221-9C6D-9BF4C495ADF4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6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695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A67B-6B29-4D2D-B1DC-D5607BD43366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6C3C-6FBC-4221-9C6D-9BF4C495A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829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1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A67B-6B29-4D2D-B1DC-D5607BD43366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6C3C-6FBC-4221-9C6D-9BF4C495A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31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A67B-6B29-4D2D-B1DC-D5607BD43366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6C3C-6FBC-4221-9C6D-9BF4C495A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538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>
                    <a:lumMod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A67B-6B29-4D2D-B1DC-D5607BD43366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6C3C-6FBC-4221-9C6D-9BF4C495ADF4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1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98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238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125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013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9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9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238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125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013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9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9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A67B-6B29-4D2D-B1DC-D5607BD43366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6C3C-6FBC-4221-9C6D-9BF4C495A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590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A67B-6B29-4D2D-B1DC-D5607BD43366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6C3C-6FBC-4221-9C6D-9BF4C495A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19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A67B-6B29-4D2D-B1DC-D5607BD43366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6C3C-6FBC-4221-9C6D-9BF4C495A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930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A67B-6B29-4D2D-B1DC-D5607BD43366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6C3C-6FBC-4221-9C6D-9BF4C495A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26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5" y="1097280"/>
            <a:ext cx="4149638" cy="466344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A67B-6B29-4D2D-B1DC-D5607BD43366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6C3C-6FBC-4221-9C6D-9BF4C495A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27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8" y="1069849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A67B-6B29-4D2D-B1DC-D5607BD43366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6C3C-6FBC-4221-9C6D-9BF4C495A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8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2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8" y="6223831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fld id="{4875A67B-6B29-4D2D-B1DC-D5607BD43366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2" y="6223831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9" y="6223831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fld id="{48B46C3C-6FBC-4221-9C6D-9BF4C495ADF4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/>
          <a:srcRect l="7326" t="12222" r="88814" b="76349"/>
          <a:stretch/>
        </p:blipFill>
        <p:spPr>
          <a:xfrm>
            <a:off x="182880" y="120735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893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Developing a risk analysis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82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risk analysis?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 A Risk </a:t>
            </a:r>
            <a:r>
              <a:rPr lang="en-GB" sz="3200" dirty="0"/>
              <a:t>analysis is concerned with identifying the risks that an organisation is exposed to, identifying the preventative measures that can be taken and then applying controls to minimise the risk.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64019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needs to be taken into account when producing a risk analysis?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You need to identify </a:t>
            </a:r>
            <a:r>
              <a:rPr lang="en-GB" sz="2000" dirty="0"/>
              <a:t>potential risks </a:t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 smtClean="0"/>
              <a:t>Understand the likelihood </a:t>
            </a:r>
            <a:r>
              <a:rPr lang="en-GB" sz="2000" dirty="0"/>
              <a:t>of risk occurring </a:t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 smtClean="0"/>
              <a:t>What are the short </a:t>
            </a:r>
            <a:r>
              <a:rPr lang="en-GB" sz="2000" dirty="0"/>
              <a:t>and long term consequences of threat </a:t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How well equipped </a:t>
            </a:r>
            <a:r>
              <a:rPr lang="en-GB" sz="2000" dirty="0" smtClean="0"/>
              <a:t>are you to </a:t>
            </a:r>
            <a:r>
              <a:rPr lang="en-GB" sz="2000" dirty="0"/>
              <a:t>deal </a:t>
            </a:r>
            <a:r>
              <a:rPr lang="en-GB" sz="2000" smtClean="0"/>
              <a:t>with the </a:t>
            </a:r>
            <a:r>
              <a:rPr lang="en-GB" sz="2000" dirty="0"/>
              <a:t>threat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14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Identifying potential risks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e.g</a:t>
            </a:r>
            <a:r>
              <a:rPr lang="en-US" sz="2400" dirty="0"/>
              <a:t>. viruses / fire / natural damage / hacking / systems failure / fraud, </a:t>
            </a:r>
            <a:r>
              <a:rPr lang="en-US" sz="2400" dirty="0" err="1"/>
              <a:t>etc</a:t>
            </a:r>
            <a:r>
              <a:rPr lang="en-US" sz="2400" dirty="0"/>
              <a:t> </a:t>
            </a: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392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Likelihood of risk occurring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some </a:t>
            </a:r>
            <a:r>
              <a:rPr lang="en-US" sz="2400" dirty="0"/>
              <a:t>things such as power cut are inevitable but explosions much less  likely - senior managers have to assess the likelihood of each risk occurring and put in the necessary security 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145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and long term consequences of threat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resources </a:t>
            </a:r>
            <a:r>
              <a:rPr lang="en-US" sz="2400" dirty="0"/>
              <a:t>(staff equipment, </a:t>
            </a:r>
            <a:r>
              <a:rPr lang="en-US" sz="2400" dirty="0" err="1"/>
              <a:t>etc</a:t>
            </a:r>
            <a:r>
              <a:rPr lang="en-US" sz="2400" dirty="0"/>
              <a:t>) need to be directed towards recovering the data / may have to pay compensation / financial loss due to loss of business through not being able to take orders / embarrassment/ prosecution / loss of integrity / bankruptcy / cost of replacing equipment 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644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well equipped is the company to deal with the threat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has </a:t>
            </a:r>
            <a:r>
              <a:rPr lang="en-US" sz="2400" dirty="0"/>
              <a:t>to be reviewed periodically because of changing needs - disaster recovery </a:t>
            </a:r>
            <a:r>
              <a:rPr lang="en-US" sz="2400" dirty="0" smtClean="0"/>
              <a:t>program </a:t>
            </a:r>
            <a:r>
              <a:rPr lang="en-US" sz="2400" dirty="0"/>
              <a:t>– backup strategy 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2218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Questions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Describe in detail two of the factors an </a:t>
            </a:r>
            <a:r>
              <a:rPr lang="en-US" b="1" dirty="0" err="1"/>
              <a:t>organisation</a:t>
            </a:r>
            <a:r>
              <a:rPr lang="en-US" b="1" dirty="0"/>
              <a:t> needs to consider when producing a risk analysis (4)</a:t>
            </a:r>
            <a:endParaRPr lang="en-GB" dirty="0"/>
          </a:p>
          <a:p>
            <a:endParaRPr lang="en-GB" dirty="0" smtClean="0"/>
          </a:p>
          <a:p>
            <a:r>
              <a:rPr lang="en-US" b="1" dirty="0"/>
              <a:t>A Bank is very dependent on its ICT system for its administration. The Bank is undertaking a risk </a:t>
            </a:r>
            <a:r>
              <a:rPr lang="en-US" b="1" dirty="0" smtClean="0"/>
              <a:t>analysis.</a:t>
            </a:r>
            <a:r>
              <a:rPr lang="en-GB" dirty="0"/>
              <a:t> </a:t>
            </a:r>
            <a:r>
              <a:rPr lang="en-US" b="1" dirty="0" smtClean="0"/>
              <a:t>Describe </a:t>
            </a:r>
            <a:r>
              <a:rPr lang="en-US" b="1" dirty="0"/>
              <a:t>in detail two of the factors the bank should take into account when deciding how much to spend to control and minimize the risk to data. (2x2)</a:t>
            </a:r>
            <a:endParaRPr lang="en-GB" dirty="0"/>
          </a:p>
          <a:p>
            <a:endParaRPr lang="en-GB" dirty="0" smtClean="0"/>
          </a:p>
          <a:p>
            <a:r>
              <a:rPr lang="en-US" b="1" dirty="0"/>
              <a:t>Other than how well the company is equipped to deal with the risk, describe in detail three of the factors an </a:t>
            </a:r>
            <a:r>
              <a:rPr lang="en-US" b="1" dirty="0" err="1"/>
              <a:t>organisation</a:t>
            </a:r>
            <a:r>
              <a:rPr lang="en-US" b="1" dirty="0"/>
              <a:t> needs to consider when producing a risk analysis (6)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056847"/>
      </p:ext>
    </p:extLst>
  </p:cSld>
  <p:clrMapOvr>
    <a:masterClrMapping/>
  </p:clrMapOvr>
</p:sld>
</file>

<file path=ppt/theme/theme1.xml><?xml version="1.0" encoding="utf-8"?>
<a:theme xmlns:a="http://schemas.openxmlformats.org/drawingml/2006/main" name="YBG Them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 Theme" id="{66AD7427-5535-4BCE-9871-92F6AA7BF1B5}" vid="{BC28B41C-46C1-41B2-971E-BB8C5CA2E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YBG Theme</Template>
  <TotalTime>14</TotalTime>
  <Words>311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Corbel</vt:lpstr>
      <vt:lpstr>YBG Theme</vt:lpstr>
      <vt:lpstr>Developing a risk analysis</vt:lpstr>
      <vt:lpstr>What is a risk analysis?</vt:lpstr>
      <vt:lpstr>What needs to be taken into account when producing a risk analysis?</vt:lpstr>
      <vt:lpstr>Identifying potential risks</vt:lpstr>
      <vt:lpstr>Likelihood of risk occurring</vt:lpstr>
      <vt:lpstr>Short and long term consequences of threat</vt:lpstr>
      <vt:lpstr>How well equipped is the company to deal with the threat</vt:lpstr>
      <vt:lpstr>Exam Questions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 risk analysis</dc:title>
  <dc:creator>Declan Lynch</dc:creator>
  <cp:lastModifiedBy>Declan Lynch</cp:lastModifiedBy>
  <cp:revision>2</cp:revision>
  <dcterms:created xsi:type="dcterms:W3CDTF">2014-12-01T22:37:30Z</dcterms:created>
  <dcterms:modified xsi:type="dcterms:W3CDTF">2014-12-01T22:52:17Z</dcterms:modified>
</cp:coreProperties>
</file>