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73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0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4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5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066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9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3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5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7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8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5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7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Designing HCI’s for a specific purpose.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8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7357"/>
            <a:ext cx="7704667" cy="2753497"/>
          </a:xfrm>
        </p:spPr>
        <p:txBody>
          <a:bodyPr/>
          <a:lstStyle/>
          <a:p>
            <a:r>
              <a:rPr lang="en-GB" dirty="0" smtClean="0"/>
              <a:t>To understand the factors that should be taken into account when designing HCI’s for different users.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2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90152"/>
            <a:ext cx="7704667" cy="19812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factors that should be taken into account when designing an appropriate layout of an HCI that would be used by a young child learning how to read.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571750"/>
            <a:ext cx="7704667" cy="37719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Have a minimum amount of text on screen </a:t>
            </a:r>
          </a:p>
          <a:p>
            <a:pPr lvl="0"/>
            <a:r>
              <a:rPr lang="en-GB" dirty="0"/>
              <a:t>Use child friendly font/size of font </a:t>
            </a:r>
          </a:p>
          <a:p>
            <a:pPr lvl="0"/>
            <a:r>
              <a:rPr lang="en-GB" dirty="0"/>
              <a:t>Use bright colours to attract the child’s attention </a:t>
            </a:r>
          </a:p>
          <a:p>
            <a:pPr lvl="0"/>
            <a:r>
              <a:rPr lang="en-GB" dirty="0"/>
              <a:t>Have an uncluttered appearance </a:t>
            </a:r>
          </a:p>
          <a:p>
            <a:pPr lvl="0"/>
            <a:r>
              <a:rPr lang="en-GB" dirty="0"/>
              <a:t>Involve minimal use of the keyboard / alternative input devices </a:t>
            </a:r>
          </a:p>
          <a:p>
            <a:pPr lvl="0"/>
            <a:r>
              <a:rPr lang="en-GB" dirty="0"/>
              <a:t>Use speech synthesis / sound so that they can hear the words </a:t>
            </a:r>
          </a:p>
          <a:p>
            <a:pPr lvl="0"/>
            <a:r>
              <a:rPr lang="en-GB" dirty="0"/>
              <a:t>Animation/videos to keep their interest </a:t>
            </a:r>
          </a:p>
          <a:p>
            <a:pPr lvl="0"/>
            <a:r>
              <a:rPr lang="en-GB" dirty="0"/>
              <a:t>Instant feedback on their responses </a:t>
            </a:r>
          </a:p>
          <a:p>
            <a:pPr lvl="0"/>
            <a:r>
              <a:rPr lang="en-GB" dirty="0"/>
              <a:t>Interactivity e.g. quizzes, educational games </a:t>
            </a:r>
          </a:p>
          <a:p>
            <a:pPr lvl="0"/>
            <a:r>
              <a:rPr lang="en-GB" dirty="0"/>
              <a:t>Visual prompts e.g. pictures of a cat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50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i="1" dirty="0" smtClean="0"/>
              <a:t>The </a:t>
            </a:r>
            <a:r>
              <a:rPr lang="en-GB" sz="2800" i="1" dirty="0"/>
              <a:t>needs of a disabled computer user and describe how they can be met when designing a suitable Human Computer Interface (HCI).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401861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Visually impaired people can have their screens configured using large fonts. </a:t>
            </a:r>
          </a:p>
          <a:p>
            <a:pPr lvl="0"/>
            <a:r>
              <a:rPr lang="en-GB" dirty="0"/>
              <a:t>Magnify areas of the screen for people with poor eyesight.</a:t>
            </a:r>
          </a:p>
          <a:p>
            <a:pPr lvl="0"/>
            <a:r>
              <a:rPr lang="en-GB" dirty="0"/>
              <a:t>If a person is visually impaired, then ICT can help them by getting the computer to speak the words when they are being typed in.</a:t>
            </a:r>
          </a:p>
          <a:p>
            <a:pPr lvl="0"/>
            <a:r>
              <a:rPr lang="en-GB" dirty="0"/>
              <a:t>Visually impaired people can also use special Braille keyboards to enter the data and can use Braille printers to produce output which other blind people can read.</a:t>
            </a:r>
          </a:p>
          <a:p>
            <a:pPr lvl="0"/>
            <a:r>
              <a:rPr lang="en-GB" dirty="0"/>
              <a:t>Use of correct colour schemes for colour blind people.</a:t>
            </a:r>
          </a:p>
          <a:p>
            <a:pPr lvl="0"/>
            <a:r>
              <a:rPr lang="en-GB" dirty="0"/>
              <a:t>Use large mouse or </a:t>
            </a:r>
            <a:r>
              <a:rPr lang="en-GB" dirty="0" err="1"/>
              <a:t>trackerball</a:t>
            </a:r>
            <a:r>
              <a:rPr lang="en-GB" dirty="0"/>
              <a:t> for people with poor co-ordination. </a:t>
            </a:r>
          </a:p>
          <a:p>
            <a:pPr lvl="0"/>
            <a:r>
              <a:rPr lang="en-GB" dirty="0"/>
              <a:t>Use of speech recognition rather than keyboard/mouse who cannot use their arms, etc. </a:t>
            </a:r>
          </a:p>
          <a:p>
            <a:pPr lvl="0"/>
            <a:r>
              <a:rPr lang="en-GB" dirty="0"/>
              <a:t>Blow pipes (sip and puff switches) or eye movements for entering text / controlling devices.</a:t>
            </a:r>
          </a:p>
          <a:p>
            <a:pPr lvl="0"/>
            <a:r>
              <a:rPr lang="en-GB" dirty="0"/>
              <a:t>Brainwave controlled devices for physically handicapped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10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370" y="82377"/>
            <a:ext cx="7704667" cy="939115"/>
          </a:xfrm>
        </p:spPr>
        <p:txBody>
          <a:bodyPr/>
          <a:lstStyle/>
          <a:p>
            <a:r>
              <a:rPr lang="en-GB" dirty="0" smtClean="0"/>
              <a:t>Expert User vs Novice User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979005"/>
              </p:ext>
            </p:extLst>
          </p:nvPr>
        </p:nvGraphicFramePr>
        <p:xfrm>
          <a:off x="190500" y="1164367"/>
          <a:ext cx="8780506" cy="540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757"/>
                <a:gridCol w="3739368"/>
                <a:gridCol w="3589381"/>
              </a:tblGrid>
              <a:tr h="3438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Novice</a:t>
                      </a:r>
                      <a:endParaRPr lang="en-GB" dirty="0"/>
                    </a:p>
                  </a:txBody>
                  <a:tcPr/>
                </a:tc>
              </a:tr>
              <a:tr h="824461">
                <a:tc>
                  <a:txBody>
                    <a:bodyPr/>
                    <a:lstStyle/>
                    <a:p>
                      <a:r>
                        <a:rPr lang="en-GB" dirty="0" smtClean="0"/>
                        <a:t>Needs of the user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expert user will want to get the job done in the shortest possible time.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novice user’s priority will be ease of learning/intuitive</a:t>
                      </a:r>
                    </a:p>
                  </a:txBody>
                  <a:tcPr/>
                </a:tc>
              </a:tr>
              <a:tr h="4125232">
                <a:tc>
                  <a:txBody>
                    <a:bodyPr/>
                    <a:lstStyle/>
                    <a:p>
                      <a:r>
                        <a:rPr lang="en-GB" dirty="0" smtClean="0"/>
                        <a:t>How the needs can be met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 user knows the commands and will find it quicker than clicking through a series of windows  (dos window to use ipconfig compared to getting the same information from windows 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number of ways of performing the same operation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Shortcuts which the experienced user can use rather than going through a series of menus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Customise the interface to suit their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Novice user will need clear navigation structure / Colour scheme making it easier to use i.e. showing routes through a program (hyperlinks) Novice user will use wizards which are not as flexible as setting it out yourself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Novice user will use help screens / tutorials to get them out of difficulties / show them how to do things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97149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103</TotalTime>
  <Words>457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YBG</vt:lpstr>
      <vt:lpstr>Designing HCI’s for a specific purpose.</vt:lpstr>
      <vt:lpstr>Lesson objectives</vt:lpstr>
      <vt:lpstr>The factors that should be taken into account when designing an appropriate layout of an HCI that would be used by a young child learning how to read.</vt:lpstr>
      <vt:lpstr>The needs of a disabled computer user and describe how they can be met when designing a suitable Human Computer Interface (HCI). </vt:lpstr>
      <vt:lpstr>Expert User vs Novice User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HCI’s for a specific purpose.</dc:title>
  <dc:creator>Declan Lynch</dc:creator>
  <cp:lastModifiedBy>Declan Lynch</cp:lastModifiedBy>
  <cp:revision>4</cp:revision>
  <dcterms:created xsi:type="dcterms:W3CDTF">2014-10-05T18:14:39Z</dcterms:created>
  <dcterms:modified xsi:type="dcterms:W3CDTF">2015-01-26T11:50:37Z</dcterms:modified>
</cp:coreProperties>
</file>