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6" r:id="rId11"/>
    <p:sldId id="268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FDEF-5F7B-4B37-9DD5-B109D1FC3D00}" type="datetimeFigureOut">
              <a:rPr lang="en-GB" smtClean="0"/>
              <a:pPr/>
              <a:t>10/04/2014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C3AF-1454-45E9-B979-BB953064BC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Protection Act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How can data be protected?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How can data be protected?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GB" dirty="0" smtClean="0"/>
              <a:t>Antivirus – To protect files from virus’</a:t>
            </a:r>
          </a:p>
          <a:p>
            <a:r>
              <a:rPr lang="en-GB" dirty="0" smtClean="0"/>
              <a:t>Access permissions and user accounts – Only let certain people view files</a:t>
            </a:r>
          </a:p>
          <a:p>
            <a:r>
              <a:rPr lang="en-GB" dirty="0" smtClean="0"/>
              <a:t>Password protect files – so people can’t just open them</a:t>
            </a:r>
          </a:p>
          <a:p>
            <a:r>
              <a:rPr lang="en-GB" dirty="0" smtClean="0"/>
              <a:t>Use secure networks – Password protect </a:t>
            </a:r>
            <a:r>
              <a:rPr lang="en-GB" smtClean="0"/>
              <a:t>your network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Exemptions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Any personal data that is held for a </a:t>
            </a:r>
            <a:r>
              <a:rPr lang="en-GB" b="1" dirty="0" smtClean="0"/>
              <a:t>national security</a:t>
            </a:r>
            <a:r>
              <a:rPr lang="en-GB" dirty="0" smtClean="0"/>
              <a:t> reason is not covered. So MI5 and MI6 don't have to follow the rules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taxman or police do not have to disclose </a:t>
            </a:r>
            <a:r>
              <a:rPr lang="en-GB" i="1" dirty="0" smtClean="0"/>
              <a:t>information</a:t>
            </a:r>
            <a:r>
              <a:rPr lang="en-GB" dirty="0" smtClean="0"/>
              <a:t> held or processed to prevent crime or taxation fraud. Criminals cannot see their police files. Tax or VAT investigators do not have to show people their files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school pupil has no right of access to personal files, or to exam results before publication.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The roles of those involved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 </a:t>
            </a:r>
            <a:r>
              <a:rPr lang="en-GB" b="1" dirty="0" smtClean="0"/>
              <a:t>data subject</a:t>
            </a:r>
            <a:r>
              <a:rPr lang="en-GB" dirty="0" smtClean="0"/>
              <a:t> is someone who has data about them stored somewhere, outside of their direct control. </a:t>
            </a:r>
            <a:r>
              <a:rPr lang="en-GB" dirty="0" smtClean="0"/>
              <a:t>e.g. </a:t>
            </a:r>
            <a:r>
              <a:rPr lang="en-GB" dirty="0" smtClean="0"/>
              <a:t>a bank stores its customers' names, addresses and phone numbers. </a:t>
            </a:r>
          </a:p>
          <a:p>
            <a:r>
              <a:rPr lang="en-GB" dirty="0" smtClean="0"/>
              <a:t>A </a:t>
            </a:r>
            <a:r>
              <a:rPr lang="en-GB" b="1" dirty="0" smtClean="0"/>
              <a:t>data controller</a:t>
            </a:r>
            <a:r>
              <a:rPr lang="en-GB" dirty="0" smtClean="0"/>
              <a:t> is a person or company that collects and keeps data about people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 </a:t>
            </a:r>
            <a:r>
              <a:rPr lang="en-GB" b="1" dirty="0" smtClean="0"/>
              <a:t>Information Commissioner</a:t>
            </a:r>
            <a:r>
              <a:rPr lang="en-GB" dirty="0" smtClean="0"/>
              <a:t> is the person (and his/her office) who has powers to enforce the Act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Questions – Full Sentences (Copy Question)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an online calendar?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3 uses for a company using an online calendar?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DPA?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2 possible legal implications for an organisation if they breach the DPA?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can happen if personal details are stolen?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data be protected?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data protection act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Protection Act (DPA)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Data Protection Act 1998 sets out to protect the privacy of </a:t>
            </a:r>
            <a:r>
              <a:rPr lang="en-GB" b="1" dirty="0"/>
              <a:t>personal information. </a:t>
            </a:r>
          </a:p>
          <a:p>
            <a:endParaRPr lang="en-GB" dirty="0"/>
          </a:p>
          <a:p>
            <a:r>
              <a:rPr lang="en-GB" dirty="0" smtClean="0"/>
              <a:t>It </a:t>
            </a:r>
            <a:r>
              <a:rPr lang="en-GB" dirty="0"/>
              <a:t>covers data held on computers and paper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What should data be?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must be...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fairly </a:t>
            </a:r>
            <a:r>
              <a:rPr lang="en-GB" sz="11200" dirty="0"/>
              <a:t>and lawfully processed (used)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used </a:t>
            </a:r>
            <a:r>
              <a:rPr lang="en-GB" sz="11200" dirty="0"/>
              <a:t>for limited purposes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adequate </a:t>
            </a:r>
            <a:r>
              <a:rPr lang="en-GB" sz="11200" dirty="0"/>
              <a:t>and relevant. Only what is needed may be </a:t>
            </a:r>
            <a:r>
              <a:rPr lang="en-GB" sz="11200" dirty="0" smtClean="0"/>
              <a:t>used </a:t>
            </a:r>
            <a:endParaRPr lang="en-GB" sz="11200" dirty="0"/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accurate </a:t>
            </a:r>
            <a:endParaRPr lang="en-GB" sz="11200" dirty="0"/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not </a:t>
            </a:r>
            <a:r>
              <a:rPr lang="en-GB" sz="11200" dirty="0"/>
              <a:t>kept for longer than is necessary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accessible </a:t>
            </a:r>
            <a:r>
              <a:rPr lang="en-GB" sz="11200" dirty="0"/>
              <a:t>to the individual and able to be corrected or </a:t>
            </a:r>
            <a:r>
              <a:rPr lang="en-GB" sz="11200" dirty="0" smtClean="0"/>
              <a:t>removed </a:t>
            </a:r>
            <a:r>
              <a:rPr lang="en-GB" sz="11200" dirty="0"/>
              <a:t>where necessary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secure </a:t>
            </a:r>
            <a:endParaRPr lang="en-GB" sz="11200" dirty="0"/>
          </a:p>
          <a:p>
            <a:pPr marL="514350" indent="-514350">
              <a:buFont typeface="+mj-lt"/>
              <a:buAutoNum type="arabicPeriod"/>
            </a:pPr>
            <a:r>
              <a:rPr lang="en-GB" sz="11200" dirty="0" smtClean="0"/>
              <a:t>not </a:t>
            </a:r>
            <a:r>
              <a:rPr lang="en-GB" sz="11200" dirty="0"/>
              <a:t>transferred to countries without adequate protection.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Possible Legal Implications if any of the 8 rules are breached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For serious breaches organisations can be made to pay up to £500000</a:t>
            </a:r>
          </a:p>
          <a:p>
            <a:endParaRPr lang="en-GB" dirty="0"/>
          </a:p>
          <a:p>
            <a:r>
              <a:rPr lang="en-GB" dirty="0" smtClean="0"/>
              <a:t>The organisation can be prosecuted/fined/sued if the data is stolen and not held securely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r>
              <a:rPr lang="en-GB" dirty="0" smtClean="0"/>
              <a:t>Data held must be protected from lost, so if the data is lost an offence has occurred. Furthermore the organisation will need to tell the person whose data it was.</a:t>
            </a:r>
          </a:p>
          <a:p>
            <a:endParaRPr lang="en-GB" dirty="0"/>
          </a:p>
          <a:p>
            <a:r>
              <a:rPr lang="en-GB" dirty="0" smtClean="0"/>
              <a:t>The information commissioner can issue the organisation to improve their data security.</a:t>
            </a:r>
          </a:p>
          <a:p>
            <a:endParaRPr lang="en-GB" dirty="0"/>
          </a:p>
          <a:p>
            <a:r>
              <a:rPr lang="en-GB" dirty="0" smtClean="0"/>
              <a:t>The information commissioner can serve an assessment to investigate their data security.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What are the implications for someone if their data is stolen?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What are the implications for someone if their data is stolen?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You may need to change some of your details because personal data that is lost may allow access to your bank account</a:t>
            </a:r>
          </a:p>
          <a:p>
            <a:endParaRPr lang="en-GB" dirty="0"/>
          </a:p>
          <a:p>
            <a:r>
              <a:rPr lang="en-GB" dirty="0" smtClean="0"/>
              <a:t>Steve’s account may get money taken out as Steve’s personal details allow others to impersonate him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 Protection Act</vt:lpstr>
      <vt:lpstr>Lesson Objectives </vt:lpstr>
      <vt:lpstr>The Data Protection Act (DPA)</vt:lpstr>
      <vt:lpstr>What should data be?</vt:lpstr>
      <vt:lpstr>Data must be...</vt:lpstr>
      <vt:lpstr>Possible Legal Implications if any of the 8 rules are breached</vt:lpstr>
      <vt:lpstr>Slide 7</vt:lpstr>
      <vt:lpstr>What are the implications for someone if their data is stolen?</vt:lpstr>
      <vt:lpstr>What are the implications for someone if their data is stolen?</vt:lpstr>
      <vt:lpstr>How can data be protected?</vt:lpstr>
      <vt:lpstr>How can data be protected?</vt:lpstr>
      <vt:lpstr>Exemptions</vt:lpstr>
      <vt:lpstr>The roles of those involved</vt:lpstr>
      <vt:lpstr>Questions – Full Sentences (Copy Question)</vt:lpstr>
    </vt:vector>
  </TitlesOfParts>
  <Company>Ysgol Bro Gwaun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Act</dc:title>
  <dc:creator>dlynch</dc:creator>
  <cp:lastModifiedBy>cdavies</cp:lastModifiedBy>
  <cp:revision>5</cp:revision>
  <dcterms:created xsi:type="dcterms:W3CDTF">2014-04-07T11:30:47Z</dcterms:created>
  <dcterms:modified xsi:type="dcterms:W3CDTF">2014-04-10T10:27:51Z</dcterms:modified>
</cp:coreProperties>
</file>