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4" r:id="rId4"/>
    <p:sldId id="258" r:id="rId5"/>
    <p:sldId id="265" r:id="rId6"/>
    <p:sldId id="266" r:id="rId7"/>
    <p:sldId id="268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4CB229-91B4-4A03-B20E-B045F9D61620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15665AD-361D-4681-BDF6-DE6A9A62FE97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8983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B229-91B4-4A03-B20E-B045F9D61620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65AD-361D-4681-BDF6-DE6A9A62F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407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B229-91B4-4A03-B20E-B045F9D61620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65AD-361D-4681-BDF6-DE6A9A62F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90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sng" baseline="0">
                <a:solidFill>
                  <a:schemeClr val="accent1">
                    <a:lumMod val="75000"/>
                  </a:schemeClr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B229-91B4-4A03-B20E-B045F9D61620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65AD-361D-4681-BDF6-DE6A9A62F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069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B229-91B4-4A03-B20E-B045F9D61620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65AD-361D-4681-BDF6-DE6A9A62FE97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3928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5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35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5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35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B229-91B4-4A03-B20E-B045F9D61620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65AD-361D-4681-BDF6-DE6A9A62F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327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B229-91B4-4A03-B20E-B045F9D61620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65AD-361D-4681-BDF6-DE6A9A62F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954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B229-91B4-4A03-B20E-B045F9D61620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65AD-361D-4681-BDF6-DE6A9A62F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493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B229-91B4-4A03-B20E-B045F9D61620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65AD-361D-4681-BDF6-DE6A9A62F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25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B229-91B4-4A03-B20E-B045F9D61620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65AD-361D-4681-BDF6-DE6A9A62F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817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B229-91B4-4A03-B20E-B045F9D61620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665AD-361D-4681-BDF6-DE6A9A62FE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438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514CB229-91B4-4A03-B20E-B045F9D61620}" type="datetimeFigureOut">
              <a:rPr lang="en-GB" smtClean="0"/>
              <a:t>23/04/2015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515665AD-361D-4681-BDF6-DE6A9A62FE97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3"/>
          <a:srcRect l="7326" t="12222" r="88814" b="76349"/>
          <a:stretch/>
        </p:blipFill>
        <p:spPr>
          <a:xfrm>
            <a:off x="182880" y="120733"/>
            <a:ext cx="910914" cy="88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870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Acceptable use policy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812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Acceptable use policy</a:t>
            </a:r>
          </a:p>
          <a:p>
            <a:r>
              <a:rPr lang="en-GB" dirty="0" smtClean="0"/>
              <a:t>Use of ICT equipment</a:t>
            </a:r>
          </a:p>
          <a:p>
            <a:r>
              <a:rPr lang="en-GB" dirty="0" smtClean="0"/>
              <a:t>Use of networks</a:t>
            </a:r>
          </a:p>
          <a:p>
            <a:r>
              <a:rPr lang="en-GB" dirty="0" smtClean="0"/>
              <a:t>Use of internet</a:t>
            </a:r>
          </a:p>
          <a:p>
            <a:r>
              <a:rPr lang="en-GB" dirty="0" smtClean="0"/>
              <a:t>Inappropriate use of ICT</a:t>
            </a:r>
          </a:p>
          <a:p>
            <a:r>
              <a:rPr lang="en-GB" dirty="0" smtClean="0"/>
              <a:t>Malpractice and crime</a:t>
            </a:r>
          </a:p>
        </p:txBody>
      </p:sp>
    </p:spTree>
    <p:extLst>
      <p:ext uri="{BB962C8B-B14F-4D97-AF65-F5344CB8AC3E}">
        <p14:creationId xmlns:p14="http://schemas.microsoft.com/office/powerpoint/2010/main" val="286548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Acceptable use policy.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set of guidelines set up by an organisation stating what staff can and can’t do to prevent staff misusing ICT.</a:t>
            </a:r>
          </a:p>
          <a:p>
            <a:r>
              <a:rPr lang="en-GB" dirty="0" smtClean="0"/>
              <a:t>It generally has:</a:t>
            </a:r>
          </a:p>
          <a:p>
            <a:pPr marL="491490" indent="-457200">
              <a:buFont typeface="+mj-lt"/>
              <a:buAutoNum type="arabicPeriod"/>
            </a:pPr>
            <a:r>
              <a:rPr lang="en-GB" dirty="0" smtClean="0"/>
              <a:t>Introduction </a:t>
            </a:r>
          </a:p>
          <a:p>
            <a:pPr marL="491490" indent="-457200">
              <a:buFont typeface="+mj-lt"/>
              <a:buAutoNum type="arabicPeriod"/>
            </a:pPr>
            <a:r>
              <a:rPr lang="en-GB" dirty="0" smtClean="0"/>
              <a:t>General Computer Use – Health and Safety</a:t>
            </a:r>
          </a:p>
          <a:p>
            <a:pPr marL="491490" indent="-457200">
              <a:buFont typeface="+mj-lt"/>
              <a:buAutoNum type="arabicPeriod"/>
            </a:pPr>
            <a:r>
              <a:rPr lang="en-GB" dirty="0" smtClean="0"/>
              <a:t>Network and Internet Usage</a:t>
            </a:r>
          </a:p>
          <a:p>
            <a:pPr marL="491490" indent="-457200">
              <a:buFont typeface="+mj-lt"/>
              <a:buAutoNum type="arabicPeriod"/>
            </a:pPr>
            <a:r>
              <a:rPr lang="en-GB" dirty="0" smtClean="0"/>
              <a:t>Email </a:t>
            </a:r>
          </a:p>
          <a:p>
            <a:pPr marL="491490" indent="-457200">
              <a:buFont typeface="+mj-lt"/>
              <a:buAutoNum type="arabicPeriod"/>
            </a:pPr>
            <a:r>
              <a:rPr lang="en-GB" dirty="0" smtClean="0"/>
              <a:t>Security</a:t>
            </a:r>
          </a:p>
          <a:p>
            <a:pPr marL="491490" indent="-457200">
              <a:buFont typeface="+mj-lt"/>
              <a:buAutoNum type="arabicPeriod"/>
            </a:pPr>
            <a:r>
              <a:rPr lang="en-GB" dirty="0" smtClean="0"/>
              <a:t>Training – Must be offered to ensure policy is followed</a:t>
            </a:r>
          </a:p>
        </p:txBody>
      </p:sp>
    </p:spTree>
    <p:extLst>
      <p:ext uri="{BB962C8B-B14F-4D97-AF65-F5344CB8AC3E}">
        <p14:creationId xmlns:p14="http://schemas.microsoft.com/office/powerpoint/2010/main" val="1475610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Appropriate use </a:t>
            </a:r>
            <a:r>
              <a:rPr lang="en-GB" dirty="0"/>
              <a:t>of ICT </a:t>
            </a:r>
            <a:r>
              <a:rPr lang="en-GB" dirty="0" smtClean="0"/>
              <a:t>equipment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Report broken equipment and not leave others to do so</a:t>
            </a:r>
          </a:p>
          <a:p>
            <a:r>
              <a:rPr lang="en-GB" dirty="0" smtClean="0"/>
              <a:t>Not store games or other unauthorised software on computers </a:t>
            </a:r>
          </a:p>
          <a:p>
            <a:r>
              <a:rPr lang="en-GB" dirty="0" smtClean="0"/>
              <a:t>Keep regular back-ups</a:t>
            </a:r>
          </a:p>
          <a:p>
            <a:pPr marL="3429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6785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Appropriate use of networks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Not use network to send inappropriate e-mails</a:t>
            </a:r>
          </a:p>
          <a:p>
            <a:r>
              <a:rPr lang="en-GB" dirty="0" smtClean="0"/>
              <a:t>Change password on a regular basis</a:t>
            </a:r>
          </a:p>
          <a:p>
            <a:r>
              <a:rPr lang="en-GB" dirty="0" smtClean="0"/>
              <a:t>Log off system if they leave the workstation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860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Appropriate Use of the internet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Not download games, music or video to store on PCs</a:t>
            </a:r>
          </a:p>
          <a:p>
            <a:r>
              <a:rPr lang="en-GB" dirty="0" smtClean="0"/>
              <a:t>Not to use internet for misuses such as hacking and spreading viruses</a:t>
            </a:r>
          </a:p>
          <a:p>
            <a:r>
              <a:rPr lang="en-GB" dirty="0" smtClean="0"/>
              <a:t>Don’t download programs without permission</a:t>
            </a:r>
          </a:p>
          <a:p>
            <a:pPr marL="3429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2568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Inappropriate use of ICT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Using ICT to commit fraud</a:t>
            </a:r>
          </a:p>
          <a:p>
            <a:r>
              <a:rPr lang="en-GB" dirty="0" smtClean="0"/>
              <a:t>Blackmail</a:t>
            </a:r>
          </a:p>
          <a:p>
            <a:r>
              <a:rPr lang="en-GB" dirty="0" smtClean="0"/>
              <a:t>Stealing company data</a:t>
            </a:r>
          </a:p>
          <a:p>
            <a:r>
              <a:rPr lang="en-GB" dirty="0" smtClean="0"/>
              <a:t>Performing personal tasks – shopping </a:t>
            </a:r>
            <a:r>
              <a:rPr lang="en-GB" dirty="0" err="1" smtClean="0"/>
              <a:t>etc</a:t>
            </a:r>
            <a:endParaRPr lang="en-GB" dirty="0" smtClean="0"/>
          </a:p>
          <a:p>
            <a:r>
              <a:rPr lang="en-GB" dirty="0" smtClean="0"/>
              <a:t>Telling others your password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1331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Malpractice and Crime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504824"/>
              </p:ext>
            </p:extLst>
          </p:nvPr>
        </p:nvGraphicFramePr>
        <p:xfrm>
          <a:off x="857248" y="2057399"/>
          <a:ext cx="7572376" cy="3722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6188"/>
                <a:gridCol w="3786188"/>
              </a:tblGrid>
              <a:tr h="738935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Malpractice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Crime</a:t>
                      </a:r>
                      <a:endParaRPr lang="en-GB" sz="3200" dirty="0"/>
                    </a:p>
                  </a:txBody>
                  <a:tcPr/>
                </a:tc>
              </a:tr>
              <a:tr h="908891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Improper or</a:t>
                      </a:r>
                      <a:r>
                        <a:rPr lang="en-GB" sz="2000" baseline="0" dirty="0" smtClean="0"/>
                        <a:t> careless use of ICT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Committing acts against the law</a:t>
                      </a:r>
                      <a:endParaRPr lang="en-GB" sz="2000" dirty="0"/>
                    </a:p>
                  </a:txBody>
                  <a:tcPr/>
                </a:tc>
              </a:tr>
              <a:tr h="207470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Accidently</a:t>
                      </a:r>
                      <a:r>
                        <a:rPr lang="en-GB" sz="2000" baseline="0" dirty="0" smtClean="0"/>
                        <a:t> deleting data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 smtClean="0"/>
                        <a:t>Not creating back ups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baseline="0" dirty="0" smtClean="0"/>
                        <a:t>Not logging off after using network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Hacking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Deliberately distributing viruses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000" dirty="0" smtClean="0"/>
                        <a:t>Stealing hardware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7518692"/>
      </p:ext>
    </p:extLst>
  </p:cSld>
  <p:clrMapOvr>
    <a:masterClrMapping/>
  </p:clrMapOvr>
</p:sld>
</file>

<file path=ppt/theme/theme1.xml><?xml version="1.0" encoding="utf-8"?>
<a:theme xmlns:a="http://schemas.openxmlformats.org/drawingml/2006/main" name="YBG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YBG" id="{C13D4702-21CB-4F4C-94FF-D595B762D44F}" vid="{1D03C043-2F06-44A9-99BF-239A348C52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YBG</Template>
  <TotalTime>28</TotalTime>
  <Words>222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Corbel</vt:lpstr>
      <vt:lpstr>YBG</vt:lpstr>
      <vt:lpstr>Acceptable use policy</vt:lpstr>
      <vt:lpstr>Lesson objectives</vt:lpstr>
      <vt:lpstr>Acceptable use policy.</vt:lpstr>
      <vt:lpstr>Appropriate use of ICT equipment</vt:lpstr>
      <vt:lpstr>Appropriate use of networks</vt:lpstr>
      <vt:lpstr>Appropriate Use of the internet</vt:lpstr>
      <vt:lpstr>Inappropriate use of ICT</vt:lpstr>
      <vt:lpstr>Malpractice and Crime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Acceptable use policy</dc:title>
  <dc:creator>Declan Lynch</dc:creator>
  <cp:lastModifiedBy>Declan Lynch</cp:lastModifiedBy>
  <cp:revision>4</cp:revision>
  <dcterms:created xsi:type="dcterms:W3CDTF">2015-04-23T11:30:06Z</dcterms:created>
  <dcterms:modified xsi:type="dcterms:W3CDTF">2015-04-23T11:58:24Z</dcterms:modified>
</cp:coreProperties>
</file>