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/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3BD75A-53A1-430C-B426-4BAEF79104CF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D90393-5DF5-4D88-9D5C-1D41D8DD6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7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0E15D-F1AC-4634-8191-894CF329F382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A05D-6C30-4E4A-942D-B4830B26A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2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06E7-271F-4B90-BEA5-EB7174CFEFFF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BA0-023A-4A35-A2F3-9ADB0182AD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3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053A-008B-4FE1-822D-77381F158619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D7AD-7CB4-4102-84C2-D32CA71FA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3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EC45-AA3F-47EF-AF50-992F429C8BE8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7462-706C-4DEC-A308-8283345E1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7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3ED-414B-4AE3-AEF0-8AE0506D87B9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A2BD-A5EC-4813-A827-A4F171331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DCB1-F765-473F-8F14-7AC1305D78BC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DBB5-B7BA-458C-84DB-D6D32AB6B6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2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B63D1-4B16-4596-94FB-9A6B2C5DE31B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8B7C1-A14D-41E9-8BB4-E93A426C4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4ED0-69FA-43AF-896C-77C3B274603D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BB2D-A22D-4D0C-933D-85654619F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2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BB7A-43DA-4E20-A75E-75777C018AB2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B5F5-F975-4629-8A8B-DD533E141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CF7A-3973-4034-865A-5487B9F3CF9E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3C8B-DA4A-4E42-8B14-6DFDF0718F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203200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B20E31E-EF04-4006-8229-0C5335B27512}" type="datetimeFigureOut">
              <a:rPr lang="en-GB"/>
              <a:pPr>
                <a:defRPr/>
              </a:pPr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E267DC-3D59-405C-A308-3CF841E94A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" t="12222" r="88814" b="76349"/>
          <a:stretch>
            <a:fillRect/>
          </a:stretch>
        </p:blipFill>
        <p:spPr bwMode="auto">
          <a:xfrm>
            <a:off x="182563" y="120650"/>
            <a:ext cx="911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28588" indent="-101600" algn="l" defTabSz="51435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1600" algn="l" defTabSz="514350" rtl="0" eaLnBrk="0" fontAlgn="base" hangingPunct="0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163" indent="-101600" algn="l" defTabSz="514350" rtl="0" eaLnBrk="0" fontAlgn="base" hangingPunct="0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150" indent="-101600" algn="l" defTabSz="514350" rtl="0" eaLnBrk="0" fontAlgn="base" hangingPunct="0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88975" indent="-101600" algn="l" defTabSz="514350" rtl="0" eaLnBrk="0" fontAlgn="base" hangingPunct="0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 rtlCol="0">
            <a:normAutofit/>
          </a:bodyPr>
          <a:lstStyle/>
          <a:p>
            <a:pPr indent="-10287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4000" b="1" u="sng" smtClean="0"/>
              <a:t>Verification and Validation</a:t>
            </a:r>
            <a:endParaRPr lang="en-US" altLang="en-US" sz="40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smtClean="0"/>
              <a:t>Verification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“Checking that data has been copied accurately from one medium to another.”</a:t>
            </a:r>
          </a:p>
          <a:p>
            <a:pPr eaLnBrk="1" hangingPunct="1"/>
            <a:r>
              <a:rPr lang="en-GB" altLang="en-US" sz="1800" b="1" smtClean="0">
                <a:solidFill>
                  <a:schemeClr val="tx1"/>
                </a:solidFill>
              </a:rPr>
              <a:t>Note: NEVER use the term “VERIFY” in an answer, automatically get zero.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750" y="3644900"/>
            <a:ext cx="8208963" cy="2211388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u="sng"/>
              <a:t>Examples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proof reading</a:t>
            </a:r>
            <a:r>
              <a:rPr lang="en-GB" altLang="en-US"/>
              <a:t> – checking what has been entered by reading through it to check for any errors before confirming.</a:t>
            </a:r>
          </a:p>
          <a:p>
            <a:pPr eaLnBrk="1" hangingPunct="1">
              <a:spcBef>
                <a:spcPct val="50000"/>
              </a:spcBef>
            </a:pPr>
            <a:endParaRPr lang="en-GB" altLang="en-US"/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Double entry</a:t>
            </a:r>
            <a:r>
              <a:rPr lang="en-GB" altLang="en-US"/>
              <a:t> – entering a password twice to ensure it has been entered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0810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u="sng" smtClean="0"/>
              <a:t>Validation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052513"/>
            <a:ext cx="8424863" cy="1584325"/>
          </a:xfr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2800" smtClean="0"/>
              <a:t>“is a computer check to ensure that data entered is reasonable and sensible.”</a:t>
            </a:r>
          </a:p>
          <a:p>
            <a:pPr eaLnBrk="1" hangingPunct="1"/>
            <a:r>
              <a:rPr lang="en-GB" altLang="en-US" sz="1800" b="1" smtClean="0">
                <a:solidFill>
                  <a:srgbClr val="FF0000"/>
                </a:solidFill>
              </a:rPr>
              <a:t>Note:  NEVER use the term “VALID” in an answer, automatically get zero</a:t>
            </a:r>
            <a:r>
              <a:rPr lang="en-GB" altLang="en-US" sz="1800" b="1" smtClean="0"/>
              <a:t>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2924175"/>
            <a:ext cx="8424863" cy="3000375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u="sng"/>
              <a:t>Examples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Range check</a:t>
            </a:r>
            <a:r>
              <a:rPr lang="en-GB" altLang="en-US"/>
              <a:t> – data entered must be between two predefined values.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Length check</a:t>
            </a:r>
            <a:r>
              <a:rPr lang="en-GB" altLang="en-US"/>
              <a:t> – data must be a specific length. i. e. telephone number (inc. STD code) must be 11 digits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Format check</a:t>
            </a:r>
            <a:r>
              <a:rPr lang="en-GB" altLang="en-US"/>
              <a:t> – data must be of a certain layout. e.g. Postcode LLNN NLL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Data type check</a:t>
            </a:r>
            <a:r>
              <a:rPr lang="en-GB" altLang="en-US"/>
              <a:t> – data must be of a specified type. i.e. text, number, currency etc…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/>
              <a:t>Presence check</a:t>
            </a:r>
            <a:r>
              <a:rPr lang="en-GB" altLang="en-US"/>
              <a:t> – data must be entered, no blanks can be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mtClean="0">
                <a:solidFill>
                  <a:schemeClr val="tx1"/>
                </a:solidFill>
              </a:rPr>
              <a:t>When entering details for online banking/shopping </a:t>
            </a:r>
            <a:r>
              <a:rPr lang="en-GB" altLang="en-US" b="1" smtClean="0">
                <a:solidFill>
                  <a:schemeClr val="tx1"/>
                </a:solidFill>
              </a:rPr>
              <a:t>verification</a:t>
            </a:r>
            <a:r>
              <a:rPr lang="en-GB" altLang="en-US" smtClean="0">
                <a:solidFill>
                  <a:schemeClr val="tx1"/>
                </a:solidFill>
              </a:rPr>
              <a:t> is often used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mtClean="0">
                <a:solidFill>
                  <a:schemeClr val="tx1"/>
                </a:solidFill>
              </a:rPr>
              <a:t>You may be asked to read through (</a:t>
            </a:r>
            <a:r>
              <a:rPr lang="en-GB" altLang="en-US" b="1" u="sng" smtClean="0">
                <a:solidFill>
                  <a:schemeClr val="tx1"/>
                </a:solidFill>
              </a:rPr>
              <a:t>proof read</a:t>
            </a:r>
            <a:r>
              <a:rPr lang="en-GB" altLang="en-US" smtClean="0">
                <a:solidFill>
                  <a:schemeClr val="tx1"/>
                </a:solidFill>
              </a:rPr>
              <a:t>) the data you have entered and double check it before confirming it. i.e. address details, order details, amount to transfer etc…</a:t>
            </a:r>
          </a:p>
          <a:p>
            <a:pPr eaLnBrk="1" hangingPunct="1">
              <a:lnSpc>
                <a:spcPct val="80000"/>
              </a:lnSpc>
            </a:pPr>
            <a:endParaRPr lang="en-GB" altLang="en-US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mtClean="0">
                <a:solidFill>
                  <a:schemeClr val="tx1"/>
                </a:solidFill>
              </a:rPr>
              <a:t>You may be asked to re-enter a password twice (</a:t>
            </a:r>
            <a:r>
              <a:rPr lang="en-GB" altLang="en-US" b="1" u="sng" smtClean="0">
                <a:solidFill>
                  <a:schemeClr val="tx1"/>
                </a:solidFill>
              </a:rPr>
              <a:t>double entry</a:t>
            </a:r>
            <a:r>
              <a:rPr lang="en-GB" altLang="en-US" smtClean="0">
                <a:solidFill>
                  <a:schemeClr val="tx1"/>
                </a:solidFill>
              </a:rPr>
              <a:t>) to ensure you have typed it in correctly as it cannot be seen for proof reading (*********).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95288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u="sng">
                <a:solidFill>
                  <a:schemeClr val="tx2"/>
                </a:solidFill>
              </a:rPr>
              <a:t>Verification in Online Banking/Shopping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207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dirty="0" smtClean="0"/>
              <a:t>Validation in Online Banking/Shopping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When entering details for online banking/shopping </a:t>
            </a:r>
            <a:r>
              <a:rPr lang="en-GB" altLang="en-US" b="1" smtClean="0">
                <a:solidFill>
                  <a:schemeClr val="tx1"/>
                </a:solidFill>
              </a:rPr>
              <a:t>validation</a:t>
            </a:r>
            <a:r>
              <a:rPr lang="en-GB" altLang="en-US" smtClean="0">
                <a:solidFill>
                  <a:schemeClr val="tx1"/>
                </a:solidFill>
              </a:rPr>
              <a:t> is often used</a:t>
            </a:r>
          </a:p>
          <a:p>
            <a:pPr eaLnBrk="1" hangingPunct="1"/>
            <a:endParaRPr lang="en-GB" alt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b="1" u="sng" smtClean="0">
                <a:solidFill>
                  <a:schemeClr val="tx1"/>
                </a:solidFill>
              </a:rPr>
              <a:t>Range checks</a:t>
            </a:r>
            <a:r>
              <a:rPr lang="en-GB" altLang="en-US" smtClean="0">
                <a:solidFill>
                  <a:schemeClr val="tx1"/>
                </a:solidFill>
              </a:rPr>
              <a:t> i.e. date must be within a range, amount to transfer between two amounts etc…</a:t>
            </a:r>
          </a:p>
          <a:p>
            <a:pPr eaLnBrk="1" hangingPunct="1"/>
            <a:r>
              <a:rPr lang="en-GB" altLang="en-US" b="1" u="sng" smtClean="0">
                <a:solidFill>
                  <a:schemeClr val="tx1"/>
                </a:solidFill>
              </a:rPr>
              <a:t>Length checks</a:t>
            </a:r>
            <a:r>
              <a:rPr lang="en-GB" altLang="en-US" smtClean="0">
                <a:solidFill>
                  <a:schemeClr val="tx1"/>
                </a:solidFill>
              </a:rPr>
              <a:t> i.e. telephone number (11 digits), card number (16 digits)</a:t>
            </a:r>
          </a:p>
          <a:p>
            <a:pPr eaLnBrk="1" hangingPunct="1"/>
            <a:r>
              <a:rPr lang="en-GB" altLang="en-US" b="1" u="sng" smtClean="0">
                <a:solidFill>
                  <a:schemeClr val="tx1"/>
                </a:solidFill>
              </a:rPr>
              <a:t>Format checks</a:t>
            </a:r>
            <a:r>
              <a:rPr lang="en-GB" altLang="en-US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GB" altLang="en-US" b="1" u="sng" smtClean="0">
                <a:solidFill>
                  <a:schemeClr val="tx1"/>
                </a:solidFill>
              </a:rPr>
              <a:t>Presence checks</a:t>
            </a:r>
            <a:r>
              <a:rPr lang="en-GB" altLang="en-US" smtClean="0">
                <a:solidFill>
                  <a:schemeClr val="tx1"/>
                </a:solidFill>
              </a:rPr>
              <a:t> to ensure certain data </a:t>
            </a:r>
            <a:r>
              <a:rPr lang="en-GB" altLang="en-US" b="1" smtClean="0">
                <a:solidFill>
                  <a:schemeClr val="tx1"/>
                </a:solidFill>
              </a:rPr>
              <a:t>MUST</a:t>
            </a:r>
            <a:r>
              <a:rPr lang="en-GB" altLang="en-US" smtClean="0">
                <a:solidFill>
                  <a:schemeClr val="tx1"/>
                </a:solidFill>
              </a:rPr>
              <a:t> be entered i.e. account number/username, address etc…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 smtClean="0"/>
              <a:t>Validation in Schools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Range check on D.o.B</a:t>
            </a:r>
          </a:p>
          <a:p>
            <a:pPr lvl="1" eaLnBrk="1" hangingPunct="1"/>
            <a:r>
              <a:rPr lang="en-GB" altLang="en-US" smtClean="0">
                <a:solidFill>
                  <a:schemeClr val="tx1"/>
                </a:solidFill>
              </a:rPr>
              <a:t> i.e. Yr 12 pupils range check would be D.o.B. between 01/09/97 to 31/08/98</a:t>
            </a:r>
          </a:p>
          <a:p>
            <a:pPr lvl="1" eaLnBrk="1" hangingPunct="1"/>
            <a:r>
              <a:rPr lang="en-GB" altLang="en-US" smtClean="0">
                <a:solidFill>
                  <a:schemeClr val="tx1"/>
                </a:solidFill>
              </a:rPr>
              <a:t>Means pupils turn 17 between these two dates and therefore should be in Year 12</a:t>
            </a:r>
          </a:p>
          <a:p>
            <a:pPr lvl="1" eaLnBrk="1" hangingPunct="1"/>
            <a:endParaRPr lang="en-GB" altLang="en-US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GB" altLang="en-US" smtClean="0">
                <a:solidFill>
                  <a:schemeClr val="tx1"/>
                </a:solidFill>
              </a:rPr>
              <a:t>Year 7 range check would be 01/09/02 to 31/08/03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5492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dirty="0" smtClean="0"/>
              <a:t>Transcription and Transposition Errors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Transcription errors</a:t>
            </a:r>
          </a:p>
          <a:p>
            <a:pPr lvl="1" eaLnBrk="1" hangingPunct="1"/>
            <a:r>
              <a:rPr lang="en-GB" altLang="en-US" smtClean="0">
                <a:solidFill>
                  <a:schemeClr val="tx1"/>
                </a:solidFill>
              </a:rPr>
              <a:t>Errors made when typing in data from a source document.  i.e. Human Typing Error “Typo”</a:t>
            </a:r>
          </a:p>
          <a:p>
            <a:pPr eaLnBrk="1" hangingPunct="1">
              <a:buFontTx/>
              <a:buNone/>
            </a:pPr>
            <a:endParaRPr lang="en-GB" alt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Transposition errors </a:t>
            </a:r>
            <a:r>
              <a:rPr lang="en-GB" altLang="en-US" sz="1800" b="1" smtClean="0">
                <a:solidFill>
                  <a:schemeClr val="tx1"/>
                </a:solidFill>
              </a:rPr>
              <a:t>(validation would not always pick these up)</a:t>
            </a:r>
          </a:p>
          <a:p>
            <a:pPr lvl="1" eaLnBrk="1" hangingPunct="1"/>
            <a:r>
              <a:rPr lang="en-GB" altLang="en-US" smtClean="0">
                <a:solidFill>
                  <a:schemeClr val="tx1"/>
                </a:solidFill>
              </a:rPr>
              <a:t>Errors where characters are accidently swapped around</a:t>
            </a:r>
          </a:p>
          <a:p>
            <a:pPr lvl="2" eaLnBrk="1" hangingPunct="1"/>
            <a:r>
              <a:rPr lang="en-GB" altLang="en-US" smtClean="0">
                <a:solidFill>
                  <a:schemeClr val="tx1"/>
                </a:solidFill>
              </a:rPr>
              <a:t>i.e. “fro” instead of “for, Account number 1011</a:t>
            </a:r>
            <a:r>
              <a:rPr lang="en-GB" altLang="en-US" u="sng" smtClean="0">
                <a:solidFill>
                  <a:schemeClr val="tx1"/>
                </a:solidFill>
              </a:rPr>
              <a:t>23</a:t>
            </a:r>
            <a:r>
              <a:rPr lang="en-GB" altLang="en-US" smtClean="0">
                <a:solidFill>
                  <a:schemeClr val="tx1"/>
                </a:solidFill>
              </a:rPr>
              <a:t> instead of 1011</a:t>
            </a:r>
            <a:r>
              <a:rPr lang="en-GB" altLang="en-US" u="sng" smtClean="0">
                <a:solidFill>
                  <a:schemeClr val="tx1"/>
                </a:solidFill>
              </a:rPr>
              <a:t>32</a:t>
            </a:r>
            <a:r>
              <a:rPr lang="en-GB" altLang="en-US" smtClean="0">
                <a:solidFill>
                  <a:schemeClr val="tx1"/>
                </a:solidFill>
              </a:rPr>
              <a:t> etc…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449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Calibri</vt:lpstr>
      <vt:lpstr>YBG</vt:lpstr>
      <vt:lpstr>PowerPoint Presentation</vt:lpstr>
      <vt:lpstr>Verification</vt:lpstr>
      <vt:lpstr>Validation</vt:lpstr>
      <vt:lpstr>PowerPoint Presentation</vt:lpstr>
      <vt:lpstr>Validation in Online Banking/Shopping</vt:lpstr>
      <vt:lpstr>Validation in Schools</vt:lpstr>
      <vt:lpstr>Transcription and Transposition Errors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</dc:title>
  <dc:creator>CD</dc:creator>
  <cp:lastModifiedBy>Craig Davies</cp:lastModifiedBy>
  <cp:revision>10</cp:revision>
  <dcterms:created xsi:type="dcterms:W3CDTF">2011-10-12T08:08:13Z</dcterms:created>
  <dcterms:modified xsi:type="dcterms:W3CDTF">2015-02-25T08:27:47Z</dcterms:modified>
</cp:coreProperties>
</file>