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9" r:id="rId3"/>
    <p:sldId id="293" r:id="rId4"/>
    <p:sldId id="294" r:id="rId5"/>
    <p:sldId id="301" r:id="rId6"/>
    <p:sldId id="295" r:id="rId7"/>
    <p:sldId id="300" r:id="rId8"/>
    <p:sldId id="296" r:id="rId9"/>
    <p:sldId id="306" r:id="rId10"/>
    <p:sldId id="303" r:id="rId11"/>
    <p:sldId id="297" r:id="rId12"/>
    <p:sldId id="302" r:id="rId13"/>
    <p:sldId id="298" r:id="rId14"/>
    <p:sldId id="307" r:id="rId15"/>
    <p:sldId id="292" r:id="rId16"/>
    <p:sldId id="304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721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7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93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8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17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06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20320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pPr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 cstate="print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1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Factors Affecting the Efficiency of Data Processing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2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Limitations of Data Processing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processing systems are designed to complete task in the most efficient way. The success with which they do this depends on a number of factors.</a:t>
            </a:r>
          </a:p>
        </p:txBody>
      </p:sp>
    </p:spTree>
    <p:extLst>
      <p:ext uri="{BB962C8B-B14F-4D97-AF65-F5344CB8AC3E}">
        <p14:creationId xmlns:p14="http://schemas.microsoft.com/office/powerpoint/2010/main" val="17209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05482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Software 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Ability to transfer data – data is frequently passed of software to another. If one could not read the data from another this would be a serious limitation.</a:t>
            </a:r>
          </a:p>
          <a:p>
            <a:r>
              <a:rPr lang="en-GB" dirty="0" smtClean="0"/>
              <a:t>Bugs – Software frequently has bugs which could cause the software to crash. The software must be tried and tested before being passed to the end user.</a:t>
            </a:r>
          </a:p>
          <a:p>
            <a:r>
              <a:rPr lang="en-GB" dirty="0" smtClean="0"/>
              <a:t>Compatibility – You may not have the correct hardware and/or OS required to run the software.</a:t>
            </a:r>
          </a:p>
          <a:p>
            <a:r>
              <a:rPr lang="en-GB" dirty="0" smtClean="0"/>
              <a:t>Poor design – Poorly designed software can cause user frustration and even RSI if there is too much user input from the keyboard.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0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Compatibility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If a new a system is being developed there are a number of things that need to be considered:</a:t>
            </a:r>
          </a:p>
          <a:p>
            <a:r>
              <a:rPr lang="en-GB" dirty="0" smtClean="0"/>
              <a:t>Will the new system work with the existing data? </a:t>
            </a:r>
            <a:r>
              <a:rPr lang="en-GB" dirty="0" smtClean="0">
                <a:solidFill>
                  <a:schemeClr val="tx1"/>
                </a:solidFill>
              </a:rPr>
              <a:t>Don’t want to spend time re-entering data</a:t>
            </a:r>
          </a:p>
          <a:p>
            <a:r>
              <a:rPr lang="en-GB" dirty="0" smtClean="0"/>
              <a:t>Will the old system work with the new data? </a:t>
            </a:r>
            <a:r>
              <a:rPr lang="en-GB" dirty="0" smtClean="0">
                <a:solidFill>
                  <a:schemeClr val="tx1"/>
                </a:solidFill>
              </a:rPr>
              <a:t>Sometimes data can be bought from elsewhere</a:t>
            </a:r>
          </a:p>
          <a:p>
            <a:r>
              <a:rPr lang="en-GB" dirty="0" smtClean="0"/>
              <a:t>Will the new software work with the existing software? </a:t>
            </a:r>
            <a:r>
              <a:rPr lang="en-GB" dirty="0" smtClean="0">
                <a:solidFill>
                  <a:schemeClr val="tx1"/>
                </a:solidFill>
              </a:rPr>
              <a:t>Stock control with a purchasing system</a:t>
            </a:r>
          </a:p>
          <a:p>
            <a:r>
              <a:rPr lang="en-GB" dirty="0" smtClean="0"/>
              <a:t>Will the new system work with the existing hardware? </a:t>
            </a:r>
            <a:r>
              <a:rPr lang="en-GB" dirty="0" smtClean="0">
                <a:solidFill>
                  <a:schemeClr val="tx1"/>
                </a:solidFill>
              </a:rPr>
              <a:t>Is the hardware capable of running software.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830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Insufficient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Software often is written in a rush – testing suffers! Insufficient testing means:</a:t>
            </a:r>
          </a:p>
          <a:p>
            <a:r>
              <a:rPr lang="en-GB" dirty="0" smtClean="0"/>
              <a:t>Software contains bugs which cause the computer to crash</a:t>
            </a:r>
          </a:p>
          <a:p>
            <a:r>
              <a:rPr lang="en-GB" dirty="0" smtClean="0"/>
              <a:t>Software does not produce the correct results owing to incorrect formula</a:t>
            </a:r>
          </a:p>
          <a:p>
            <a:r>
              <a:rPr lang="en-GB" dirty="0"/>
              <a:t>Software does not do exactly what is </a:t>
            </a:r>
            <a:r>
              <a:rPr lang="en-GB" dirty="0" smtClean="0"/>
              <a:t>required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83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Maintenance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Systems need to be maintained so that they function correctly. Maintenance problems include:</a:t>
            </a:r>
          </a:p>
          <a:p>
            <a:r>
              <a:rPr lang="en-GB" dirty="0" smtClean="0"/>
              <a:t>Not taking regular backups of programs and data causing risk to an organisation.</a:t>
            </a:r>
          </a:p>
          <a:p>
            <a:r>
              <a:rPr lang="en-GB" dirty="0" smtClean="0"/>
              <a:t>Not updating software regularly, new viruses could be introduced to the system.</a:t>
            </a:r>
          </a:p>
          <a:p>
            <a:r>
              <a:rPr lang="en-GB" dirty="0" smtClean="0"/>
              <a:t>Not changing passwords regularly. This can compromise the security of data.</a:t>
            </a:r>
          </a:p>
        </p:txBody>
      </p:sp>
    </p:spTree>
    <p:extLst>
      <p:ext uri="{BB962C8B-B14F-4D97-AF65-F5344CB8AC3E}">
        <p14:creationId xmlns:p14="http://schemas.microsoft.com/office/powerpoint/2010/main" val="135305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Cost is always a limiting factor when trying to produce the best ICT system. Cost will limit:</a:t>
            </a:r>
          </a:p>
          <a:p>
            <a:r>
              <a:rPr lang="en-GB" dirty="0" smtClean="0"/>
              <a:t>The amount of time that can be spent producing the system;</a:t>
            </a:r>
          </a:p>
          <a:p>
            <a:r>
              <a:rPr lang="en-GB" dirty="0" smtClean="0"/>
              <a:t>The amount of new hardware and software that can be bought;</a:t>
            </a:r>
          </a:p>
          <a:p>
            <a:r>
              <a:rPr lang="en-GB" dirty="0" smtClean="0"/>
              <a:t>Staff training to use the system;</a:t>
            </a:r>
          </a:p>
          <a:p>
            <a:r>
              <a:rPr lang="en-GB" dirty="0" smtClean="0"/>
              <a:t>The ability to keep updating the software to take advantage of the functionality.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system must be fully justified financially. It must be capable of generating savings or efficiencies, or provide greater opportunities for profits.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a system costs £20,000 and only saves £2000 a year it is not worth developing.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91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 user may feel they are not given appropriate support with systems. They may feel:</a:t>
            </a:r>
          </a:p>
          <a:p>
            <a:r>
              <a:rPr lang="en-GB" dirty="0" smtClean="0"/>
              <a:t>Hardware problems are not dealt with quickly enough;</a:t>
            </a:r>
          </a:p>
          <a:p>
            <a:r>
              <a:rPr lang="en-GB" dirty="0" smtClean="0"/>
              <a:t>Problems with programs not producing the correct output;</a:t>
            </a:r>
          </a:p>
          <a:p>
            <a:r>
              <a:rPr lang="en-GB" dirty="0" smtClean="0"/>
              <a:t>Have not been given enough training;</a:t>
            </a:r>
          </a:p>
          <a:p>
            <a:r>
              <a:rPr lang="en-GB" dirty="0" smtClean="0"/>
              <a:t>They have no way of recording the problems they encounter.</a:t>
            </a:r>
          </a:p>
        </p:txBody>
      </p:sp>
    </p:spTree>
    <p:extLst>
      <p:ext uri="{BB962C8B-B14F-4D97-AF65-F5344CB8AC3E}">
        <p14:creationId xmlns:p14="http://schemas.microsoft.com/office/powerpoint/2010/main" val="422729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7" y="694945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2133" y="1863195"/>
            <a:ext cx="7704667" cy="4344011"/>
          </a:xfrm>
        </p:spPr>
        <p:txBody>
          <a:bodyPr anchor="t">
            <a:normAutofit lnSpcReduction="10000"/>
          </a:bodyPr>
          <a:lstStyle/>
          <a:p>
            <a:r>
              <a:rPr lang="en-GB" dirty="0" smtClean="0"/>
              <a:t>Data processing systems are frequently called transaction processing systems because they are the systems that records, process and report on the day-to-day business activities of an organisation. Data processing concerns all the routine transactions that need to be performed day-to-day basis. These include:</a:t>
            </a:r>
          </a:p>
          <a:p>
            <a:pPr lvl="1"/>
            <a:r>
              <a:rPr lang="en-GB" dirty="0" smtClean="0"/>
              <a:t>Processing customer orders;</a:t>
            </a:r>
          </a:p>
          <a:p>
            <a:pPr lvl="1"/>
            <a:r>
              <a:rPr lang="en-GB" dirty="0" smtClean="0"/>
              <a:t>Dealing with returns;</a:t>
            </a:r>
          </a:p>
          <a:p>
            <a:pPr lvl="1"/>
            <a:r>
              <a:rPr lang="en-GB" dirty="0" smtClean="0"/>
              <a:t>Arranging deliveries;</a:t>
            </a:r>
          </a:p>
          <a:p>
            <a:pPr lvl="1"/>
            <a:r>
              <a:rPr lang="en-GB" dirty="0" smtClean="0"/>
              <a:t>Processing the payroll;</a:t>
            </a:r>
          </a:p>
          <a:p>
            <a:pPr lvl="1"/>
            <a:r>
              <a:rPr lang="en-GB" dirty="0" smtClean="0"/>
              <a:t>Dealing with stock and suppliers.</a:t>
            </a:r>
          </a:p>
        </p:txBody>
      </p:sp>
    </p:spTree>
    <p:extLst>
      <p:ext uri="{BB962C8B-B14F-4D97-AF65-F5344CB8AC3E}">
        <p14:creationId xmlns:p14="http://schemas.microsoft.com/office/powerpoint/2010/main" val="307545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7" y="694945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The Effects of Hardware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82133" y="1863195"/>
            <a:ext cx="7704667" cy="4344011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One factor that limits an IT systems is hardware. Software uses the capabilities of hardware. Meaning specific software will run on specific hardware.</a:t>
            </a:r>
          </a:p>
          <a:p>
            <a:r>
              <a:rPr lang="en-GB" dirty="0" smtClean="0"/>
              <a:t>When you purchase software there is a list on minimum requirements/specifications.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26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Hardware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Speed of processing depends on the type and speed of the processor and the amount of RAM (Random Access Memory).</a:t>
            </a:r>
          </a:p>
          <a:p>
            <a:r>
              <a:rPr lang="en-GB" dirty="0" smtClean="0"/>
              <a:t>More amounts of RAM means more amounts of instructions or data can be held by the computer at one time in memory which speeds up processing.</a:t>
            </a:r>
          </a:p>
          <a:p>
            <a:r>
              <a:rPr lang="en-GB" dirty="0" smtClean="0"/>
              <a:t>Computers should have plenty of excess RAM for future expansion/more demanding software.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9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Effects of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is always a choice of software, this should be carefully researched.</a:t>
            </a:r>
          </a:p>
          <a:p>
            <a:r>
              <a:rPr lang="en-GB" dirty="0" smtClean="0"/>
              <a:t>Some software can be used to for any tasks i.e. WORD PROCESSING software can be used to design a poster, create a simple magazine although more complex DTP software could be used to create a more professional product.</a:t>
            </a:r>
          </a:p>
          <a:p>
            <a:r>
              <a:rPr lang="en-GB" dirty="0" smtClean="0"/>
              <a:t>Poor software can contain bugs and errors which frustrate uses or cause the software to crash and lose works.</a:t>
            </a:r>
          </a:p>
          <a:p>
            <a:r>
              <a:rPr lang="en-GB" dirty="0" smtClean="0"/>
              <a:t>In some cases it will be necessary to create software from scratch instead of using off the self products, however this is very expensive and time consuming.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4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Suitability of the Operating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newer software requires the latest operating system in order to run.</a:t>
            </a:r>
          </a:p>
          <a:p>
            <a:r>
              <a:rPr lang="en-GB" dirty="0" smtClean="0"/>
              <a:t>You must check that the software you want to use is compatible with the OS you are running.</a:t>
            </a:r>
          </a:p>
          <a:p>
            <a:r>
              <a:rPr lang="en-GB" dirty="0" smtClean="0"/>
              <a:t> Some new software will not run on OS’ and some older software will not run on newer OS’.</a:t>
            </a:r>
          </a:p>
        </p:txBody>
      </p:sp>
    </p:spTree>
    <p:extLst>
      <p:ext uri="{BB962C8B-B14F-4D97-AF65-F5344CB8AC3E}">
        <p14:creationId xmlns:p14="http://schemas.microsoft.com/office/powerpoint/2010/main" val="131119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Effects of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Anyone involved in working with a new system should be involved in its development.</a:t>
            </a:r>
          </a:p>
          <a:p>
            <a:r>
              <a:rPr lang="en-GB" dirty="0" smtClean="0"/>
              <a:t>There must be sufficient communication between software developers and the ends users at every stage of development.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06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Effects of Input (GIGO)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output from a system should always be considered first as this determines the input and what processing needs to be done.</a:t>
            </a:r>
          </a:p>
          <a:p>
            <a:r>
              <a:rPr lang="en-GB" dirty="0" smtClean="0"/>
              <a:t>If a system does not consider this in the developmental stages the system may not be able to produce the desired output as the correct information is not being inputted.</a:t>
            </a:r>
          </a:p>
          <a:p>
            <a:r>
              <a:rPr lang="en-GB" dirty="0" smtClean="0"/>
              <a:t>The data validation techniques also need to be correct on the input.</a:t>
            </a:r>
          </a:p>
          <a:p>
            <a:r>
              <a:rPr lang="en-GB" dirty="0" smtClean="0"/>
              <a:t>GIGO stands for Garbage In Garbage Out  and refers to - if nonsensical data is input into an ICT system then your only going to get useless output.</a:t>
            </a:r>
          </a:p>
        </p:txBody>
      </p:sp>
    </p:spTree>
    <p:extLst>
      <p:ext uri="{BB962C8B-B14F-4D97-AF65-F5344CB8AC3E}">
        <p14:creationId xmlns:p14="http://schemas.microsoft.com/office/powerpoint/2010/main" val="31524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Limitations of data processing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5300</TotalTime>
  <Words>988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Corbel</vt:lpstr>
      <vt:lpstr>YBG</vt:lpstr>
      <vt:lpstr>Factors Affecting the Efficiency of Data Processing Systems</vt:lpstr>
      <vt:lpstr>Introduction</vt:lpstr>
      <vt:lpstr>The Effects of Hardware</vt:lpstr>
      <vt:lpstr>Effects of Hardware Cont.</vt:lpstr>
      <vt:lpstr>The Effects of Software</vt:lpstr>
      <vt:lpstr>Suitability of the Operating System</vt:lpstr>
      <vt:lpstr>The Effects of Communication</vt:lpstr>
      <vt:lpstr>The Effects of Input (GIGO)</vt:lpstr>
      <vt:lpstr>Limitations of data processing Systems</vt:lpstr>
      <vt:lpstr>Limitations of Data Processing Systems</vt:lpstr>
      <vt:lpstr>Software Limitations</vt:lpstr>
      <vt:lpstr>Compatibility </vt:lpstr>
      <vt:lpstr>Insufficient Testing</vt:lpstr>
      <vt:lpstr>Maintenance Procedures</vt:lpstr>
      <vt:lpstr>Cost</vt:lpstr>
      <vt:lpstr>Hardware</vt:lpstr>
      <vt:lpstr>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</dc:creator>
  <cp:lastModifiedBy>Craig Davies</cp:lastModifiedBy>
  <cp:revision>93</cp:revision>
  <dcterms:created xsi:type="dcterms:W3CDTF">2013-08-29T09:54:57Z</dcterms:created>
  <dcterms:modified xsi:type="dcterms:W3CDTF">2015-03-05T15:32:35Z</dcterms:modified>
</cp:coreProperties>
</file>