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  <p:sldId id="263" r:id="rId3"/>
    <p:sldId id="264" r:id="rId4"/>
    <p:sldId id="262" r:id="rId5"/>
    <p:sldId id="265" r:id="rId6"/>
    <p:sldId id="266" r:id="rId7"/>
    <p:sldId id="261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D19FB2-3AAB-4D03-B13A-2960828C78E3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9561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1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1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4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23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00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4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31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7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1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8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Mobile access to the </a:t>
            </a:r>
            <a:br>
              <a:rPr lang="en-GB" dirty="0" smtClean="0"/>
            </a:br>
            <a:r>
              <a:rPr lang="en-GB" dirty="0" smtClean="0"/>
              <a:t>internet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0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 of 2 of 3, list as many mobile devices you can think of that can connect to the internet.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21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Laptop</a:t>
            </a:r>
          </a:p>
          <a:p>
            <a:r>
              <a:rPr lang="en-GB" dirty="0" smtClean="0"/>
              <a:t>Tablet</a:t>
            </a:r>
          </a:p>
          <a:p>
            <a:r>
              <a:rPr lang="en-GB" dirty="0" smtClean="0"/>
              <a:t>iPad</a:t>
            </a:r>
          </a:p>
          <a:p>
            <a:r>
              <a:rPr lang="en-GB" dirty="0" smtClean="0"/>
              <a:t>Smartphone</a:t>
            </a:r>
          </a:p>
          <a:p>
            <a:r>
              <a:rPr lang="en-GB" dirty="0" smtClean="0"/>
              <a:t>PDA</a:t>
            </a:r>
          </a:p>
          <a:p>
            <a:r>
              <a:rPr lang="en-GB" dirty="0" smtClean="0"/>
              <a:t>Kindle</a:t>
            </a:r>
          </a:p>
          <a:p>
            <a:r>
              <a:rPr lang="en-GB" dirty="0" smtClean="0"/>
              <a:t>E-Readers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67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Pupils must be able to describe:</a:t>
            </a:r>
          </a:p>
          <a:p>
            <a:pPr marL="0" indent="0">
              <a:buNone/>
            </a:pPr>
            <a:r>
              <a:rPr lang="en-GB" dirty="0" smtClean="0"/>
              <a:t>- the </a:t>
            </a:r>
            <a:r>
              <a:rPr lang="en-GB" dirty="0"/>
              <a:t>use of and the advantages and disadvantages of </a:t>
            </a:r>
            <a:r>
              <a:rPr lang="en-GB" dirty="0" smtClean="0"/>
              <a:t>mobile access to the internet;</a:t>
            </a: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6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 of mobile internet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Can access e-mail, surf the internet from wherever you are (on the move) </a:t>
            </a:r>
          </a:p>
          <a:p>
            <a:r>
              <a:rPr lang="en-GB" dirty="0" smtClean="0"/>
              <a:t> </a:t>
            </a:r>
            <a:r>
              <a:rPr lang="en-GB" dirty="0"/>
              <a:t>Can work more productively because you can do things at once, without having to go back to the office </a:t>
            </a:r>
          </a:p>
          <a:p>
            <a:r>
              <a:rPr lang="en-GB" dirty="0" smtClean="0"/>
              <a:t> </a:t>
            </a:r>
            <a:r>
              <a:rPr lang="en-GB" dirty="0"/>
              <a:t>Can easily modify your plans – flights, trains, hotels </a:t>
            </a:r>
          </a:p>
          <a:p>
            <a:r>
              <a:rPr lang="en-GB" dirty="0" smtClean="0"/>
              <a:t> </a:t>
            </a:r>
            <a:r>
              <a:rPr lang="en-GB" dirty="0"/>
              <a:t>Increase in real time collaborative working / voice conferencing / video conferencing </a:t>
            </a:r>
          </a:p>
          <a:p>
            <a:r>
              <a:rPr lang="en-GB" dirty="0" smtClean="0"/>
              <a:t> </a:t>
            </a:r>
            <a:r>
              <a:rPr lang="en-GB" dirty="0"/>
              <a:t>Can work anywhere in the home or office (teleworking) </a:t>
            </a:r>
          </a:p>
        </p:txBody>
      </p:sp>
      <p:pic>
        <p:nvPicPr>
          <p:cNvPr id="4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86" y="4838786"/>
            <a:ext cx="2019214" cy="20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Disadvantages of mobile internet 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Affects home / work balance </a:t>
            </a:r>
          </a:p>
          <a:p>
            <a:r>
              <a:rPr lang="en-GB" dirty="0" smtClean="0"/>
              <a:t>Can </a:t>
            </a:r>
            <a:r>
              <a:rPr lang="en-GB" dirty="0"/>
              <a:t>be very expensive if use a mobile phone for the access </a:t>
            </a:r>
          </a:p>
          <a:p>
            <a:r>
              <a:rPr lang="en-GB" dirty="0" smtClean="0"/>
              <a:t>Many </a:t>
            </a:r>
            <a:r>
              <a:rPr lang="en-GB" dirty="0"/>
              <a:t>black spots / poor connectivity </a:t>
            </a:r>
          </a:p>
          <a:p>
            <a:r>
              <a:rPr lang="en-GB" dirty="0" smtClean="0"/>
              <a:t>Increased </a:t>
            </a:r>
            <a:r>
              <a:rPr lang="en-GB" dirty="0"/>
              <a:t>security problems from hacking </a:t>
            </a:r>
          </a:p>
          <a:p>
            <a:r>
              <a:rPr lang="en-GB" dirty="0" smtClean="0"/>
              <a:t>Battery </a:t>
            </a:r>
            <a:r>
              <a:rPr lang="en-GB" dirty="0"/>
              <a:t>life on mobile devices </a:t>
            </a:r>
          </a:p>
          <a:p>
            <a:r>
              <a:rPr lang="en-GB" dirty="0" smtClean="0"/>
              <a:t>Network </a:t>
            </a:r>
            <a:r>
              <a:rPr lang="en-GB" dirty="0"/>
              <a:t>overload at peak demand </a:t>
            </a:r>
          </a:p>
          <a:p>
            <a:r>
              <a:rPr lang="en-GB" dirty="0" smtClean="0"/>
              <a:t>Some </a:t>
            </a:r>
            <a:r>
              <a:rPr lang="en-GB" dirty="0"/>
              <a:t>attachments cannot be opened / worked on </a:t>
            </a:r>
          </a:p>
          <a:p>
            <a:r>
              <a:rPr lang="en-GB" dirty="0" smtClean="0"/>
              <a:t>Work </a:t>
            </a:r>
            <a:r>
              <a:rPr lang="en-GB" dirty="0"/>
              <a:t>progress hampered by distractions </a:t>
            </a:r>
          </a:p>
        </p:txBody>
      </p:sp>
      <p:pic>
        <p:nvPicPr>
          <p:cNvPr id="1026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86" y="4838786"/>
            <a:ext cx="2019214" cy="20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Mobile access to the Internet has led to changes in work patterns. Describe the </a:t>
            </a:r>
            <a:r>
              <a:rPr lang="en-GB" dirty="0" smtClean="0"/>
              <a:t>advantages </a:t>
            </a:r>
            <a:r>
              <a:rPr lang="en-GB" dirty="0"/>
              <a:t>and disadvantages, for the worker of mobile access to the Internet</a:t>
            </a:r>
            <a:r>
              <a:rPr lang="en-GB" dirty="0" smtClean="0"/>
              <a:t>. (5)</a:t>
            </a:r>
            <a:endParaRPr lang="en-GB" dirty="0"/>
          </a:p>
        </p:txBody>
      </p:sp>
      <p:pic>
        <p:nvPicPr>
          <p:cNvPr id="4" name="Picture 2" descr="https://lh4.ggpht.com/2m5N2x01oQhvSqndXH9UEnSfrkcWuEg9GstxGszaNY-oNnTVJCamBBxfNFP8wCX3Edu4=w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86" y="4838786"/>
            <a:ext cx="2019214" cy="201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9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Pupils must be able to describe:</a:t>
            </a:r>
          </a:p>
          <a:p>
            <a:pPr marL="0" indent="0">
              <a:buNone/>
            </a:pPr>
            <a:r>
              <a:rPr lang="en-GB" dirty="0" smtClean="0"/>
              <a:t>- the </a:t>
            </a:r>
            <a:r>
              <a:rPr lang="en-GB" dirty="0"/>
              <a:t>use of and the advantages and disadvantages of </a:t>
            </a:r>
            <a:r>
              <a:rPr lang="en-GB" dirty="0" smtClean="0"/>
              <a:t>mobile access to the internet;</a:t>
            </a: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2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14</TotalTime>
  <Words>245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YBG</vt:lpstr>
      <vt:lpstr>Mobile access to the  internet</vt:lpstr>
      <vt:lpstr>Starter task</vt:lpstr>
      <vt:lpstr>Starter task</vt:lpstr>
      <vt:lpstr>Lesson objectives</vt:lpstr>
      <vt:lpstr>Advantages of mobile internet access</vt:lpstr>
      <vt:lpstr>Disadvantages of mobile internet access</vt:lpstr>
      <vt:lpstr>Exam questions</vt:lpstr>
      <vt:lpstr>Lesson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Broadband and Dial Up</dc:title>
  <dc:creator>Declan Lynch</dc:creator>
  <cp:lastModifiedBy>Declan Lynch</cp:lastModifiedBy>
  <cp:revision>4</cp:revision>
  <dcterms:created xsi:type="dcterms:W3CDTF">2014-08-27T18:37:33Z</dcterms:created>
  <dcterms:modified xsi:type="dcterms:W3CDTF">2015-01-26T11:49:39Z</dcterms:modified>
</cp:coreProperties>
</file>