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tx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60E904-5AD3-4F68-ABDE-7C84DF1A2260}"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5479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5205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47713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08757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E9096A-595B-4568-9EB4-2F020221A728}" type="datetimeFigureOut">
              <a:rPr lang="en-GB" smtClean="0"/>
              <a:t>11/03/2015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60E904-5AD3-4F68-ABDE-7C84DF1A2260}"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0218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solidFill>
                  <a:schemeClr val="accent1">
                    <a:lumMod val="75000"/>
                  </a:schemeClr>
                </a:solidFill>
              </a:defRPr>
            </a:lvl1pPr>
            <a:lvl2pPr>
              <a:defRPr sz="1500">
                <a:solidFill>
                  <a:schemeClr val="accent1">
                    <a:lumMod val="75000"/>
                  </a:schemeClr>
                </a:solidFill>
              </a:defRPr>
            </a:lvl2pPr>
            <a:lvl3pPr>
              <a:defRPr sz="135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3600441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E9096A-595B-4568-9EB4-2F020221A728}" type="datetimeFigureOut">
              <a:rPr lang="en-GB" smtClean="0"/>
              <a:t>11/03/2015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124612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E9096A-595B-4568-9EB4-2F020221A728}" type="datetimeFigureOut">
              <a:rPr lang="en-GB" smtClean="0"/>
              <a:t>11/03/2015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368860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9096A-595B-4568-9EB4-2F020221A728}" type="datetimeFigureOut">
              <a:rPr lang="en-GB" smtClean="0"/>
              <a:t>11/03/2015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291402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87848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E9096A-595B-4568-9EB4-2F020221A728}" type="datetimeFigureOut">
              <a:rPr lang="en-GB" smtClean="0"/>
              <a:t>11/03/2015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60E904-5AD3-4F68-ABDE-7C84DF1A2260}" type="slidenum">
              <a:rPr lang="en-GB" smtClean="0"/>
              <a:t>‹#›</a:t>
            </a:fld>
            <a:endParaRPr lang="en-GB"/>
          </a:p>
        </p:txBody>
      </p:sp>
    </p:spTree>
    <p:extLst>
      <p:ext uri="{BB962C8B-B14F-4D97-AF65-F5344CB8AC3E}">
        <p14:creationId xmlns:p14="http://schemas.microsoft.com/office/powerpoint/2010/main" val="319279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CFE9096A-595B-4568-9EB4-2F020221A728}" type="datetimeFigureOut">
              <a:rPr lang="en-GB" smtClean="0"/>
              <a:t>11/03/2015</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9A60E904-5AD3-4F68-ABDE-7C84DF1A2260}"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3"/>
            <a:ext cx="910914" cy="886295"/>
          </a:xfrm>
          <a:prstGeom prst="rect">
            <a:avLst/>
          </a:prstGeom>
        </p:spPr>
      </p:pic>
    </p:spTree>
    <p:extLst>
      <p:ext uri="{BB962C8B-B14F-4D97-AF65-F5344CB8AC3E}">
        <p14:creationId xmlns:p14="http://schemas.microsoft.com/office/powerpoint/2010/main" val="2541932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Design Process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2791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normAutofit/>
          </a:bodyPr>
          <a:lstStyle/>
          <a:p>
            <a:r>
              <a:rPr lang="en-GB" sz="2400" dirty="0" smtClean="0"/>
              <a:t>What should be included in the design process of a new ICT system.</a:t>
            </a:r>
            <a:endParaRPr lang="en-GB" sz="2400" dirty="0"/>
          </a:p>
        </p:txBody>
      </p:sp>
    </p:spTree>
    <p:extLst>
      <p:ext uri="{BB962C8B-B14F-4D97-AF65-F5344CB8AC3E}">
        <p14:creationId xmlns:p14="http://schemas.microsoft.com/office/powerpoint/2010/main" val="1698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be included?</a:t>
            </a:r>
            <a:endParaRPr lang="en-GB" dirty="0"/>
          </a:p>
        </p:txBody>
      </p:sp>
      <p:sp>
        <p:nvSpPr>
          <p:cNvPr id="3" name="Content Placeholder 2"/>
          <p:cNvSpPr>
            <a:spLocks noGrp="1"/>
          </p:cNvSpPr>
          <p:nvPr>
            <p:ph idx="1"/>
          </p:nvPr>
        </p:nvSpPr>
        <p:spPr/>
        <p:txBody>
          <a:bodyPr>
            <a:normAutofit/>
          </a:bodyPr>
          <a:lstStyle/>
          <a:p>
            <a:pPr lvl="0"/>
            <a:r>
              <a:rPr lang="en-GB" dirty="0"/>
              <a:t>Creating the design specification for software </a:t>
            </a:r>
          </a:p>
          <a:p>
            <a:pPr lvl="0"/>
            <a:r>
              <a:rPr lang="en-GB" dirty="0"/>
              <a:t>Design of input methods. This will include the design of forms (data capture / on-screen / switchboard) used to input data </a:t>
            </a:r>
          </a:p>
          <a:p>
            <a:pPr lvl="0"/>
            <a:r>
              <a:rPr lang="en-GB" dirty="0"/>
              <a:t>Design of processes – queries, macros, calculations </a:t>
            </a:r>
          </a:p>
          <a:p>
            <a:pPr lvl="0"/>
            <a:r>
              <a:rPr lang="en-GB" dirty="0"/>
              <a:t>Design of output - reports / specialist documents such as invoices, payslips, etc. </a:t>
            </a:r>
          </a:p>
          <a:p>
            <a:pPr lvl="0"/>
            <a:r>
              <a:rPr lang="en-GB" dirty="0"/>
              <a:t>Design of data and file structures that will allow a useable system to be built. This will include the design of fields and table structure for a relational database. </a:t>
            </a:r>
          </a:p>
          <a:p>
            <a:endParaRPr lang="en-GB" dirty="0"/>
          </a:p>
        </p:txBody>
      </p:sp>
    </p:spTree>
    <p:extLst>
      <p:ext uri="{BB962C8B-B14F-4D97-AF65-F5344CB8AC3E}">
        <p14:creationId xmlns:p14="http://schemas.microsoft.com/office/powerpoint/2010/main" val="257671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be included? (Two)</a:t>
            </a:r>
            <a:endParaRPr lang="en-GB" dirty="0"/>
          </a:p>
        </p:txBody>
      </p:sp>
      <p:sp>
        <p:nvSpPr>
          <p:cNvPr id="3" name="Content Placeholder 2"/>
          <p:cNvSpPr>
            <a:spLocks noGrp="1"/>
          </p:cNvSpPr>
          <p:nvPr>
            <p:ph idx="1"/>
          </p:nvPr>
        </p:nvSpPr>
        <p:spPr/>
        <p:txBody>
          <a:bodyPr>
            <a:normAutofit/>
          </a:bodyPr>
          <a:lstStyle/>
          <a:p>
            <a:pPr lvl="0"/>
            <a:r>
              <a:rPr lang="en-GB" dirty="0"/>
              <a:t>Design of information systems that will allow users to get relevant information out of the system, which will allow them to make appropriate decisions. (DFD’s / ERD’s) </a:t>
            </a:r>
          </a:p>
          <a:p>
            <a:pPr lvl="0"/>
            <a:r>
              <a:rPr lang="en-GB" dirty="0"/>
              <a:t>Design of networks and transmission issues such as topology, type of cable, protocols, etc. </a:t>
            </a:r>
          </a:p>
          <a:p>
            <a:pPr lvl="0"/>
            <a:r>
              <a:rPr lang="en-GB" dirty="0"/>
              <a:t>Personnel issues. Staff will need training and departments reorganising, skill level of the user </a:t>
            </a:r>
          </a:p>
          <a:p>
            <a:pPr lvl="0"/>
            <a:r>
              <a:rPr lang="en-GB" dirty="0"/>
              <a:t>Security processes and procedures i.e. registering with the Information Commissioner, where data is stored, access levels, design of backup procedures, etc. </a:t>
            </a:r>
          </a:p>
          <a:p>
            <a:pPr lvl="0"/>
            <a:r>
              <a:rPr lang="en-GB" dirty="0"/>
              <a:t>Design of House style/ethos</a:t>
            </a:r>
          </a:p>
          <a:p>
            <a:pPr marL="34290" indent="0">
              <a:buNone/>
            </a:pPr>
            <a:endParaRPr lang="en-GB" dirty="0"/>
          </a:p>
        </p:txBody>
      </p:sp>
    </p:spTree>
    <p:extLst>
      <p:ext uri="{BB962C8B-B14F-4D97-AF65-F5344CB8AC3E}">
        <p14:creationId xmlns:p14="http://schemas.microsoft.com/office/powerpoint/2010/main" val="379043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Past Paper Questions</a:t>
            </a:r>
            <a:endParaRPr lang="en-GB" dirty="0"/>
          </a:p>
        </p:txBody>
      </p:sp>
      <p:sp>
        <p:nvSpPr>
          <p:cNvPr id="3" name="Content Placeholder 2"/>
          <p:cNvSpPr>
            <a:spLocks noGrp="1"/>
          </p:cNvSpPr>
          <p:nvPr>
            <p:ph idx="1"/>
          </p:nvPr>
        </p:nvSpPr>
        <p:spPr>
          <a:xfrm>
            <a:off x="857251" y="2388972"/>
            <a:ext cx="7404653" cy="3707027"/>
          </a:xfrm>
        </p:spPr>
        <p:txBody>
          <a:bodyPr/>
          <a:lstStyle/>
          <a:p>
            <a:r>
              <a:rPr lang="en-GB" dirty="0"/>
              <a:t>During the design phase of the system development life cycle many issues need to be considered. Other than design of hardware, describe in detail four features or processes which should be considered when designing a new computer system. [8]</a:t>
            </a:r>
            <a:endParaRPr lang="en-GB" dirty="0"/>
          </a:p>
        </p:txBody>
      </p:sp>
    </p:spTree>
    <p:extLst>
      <p:ext uri="{BB962C8B-B14F-4D97-AF65-F5344CB8AC3E}">
        <p14:creationId xmlns:p14="http://schemas.microsoft.com/office/powerpoint/2010/main" val="1899714335"/>
      </p:ext>
    </p:extLst>
  </p:cSld>
  <p:clrMapOvr>
    <a:masterClrMapping/>
  </p:clrMapOvr>
</p:sld>
</file>

<file path=ppt/theme/theme1.xml><?xml version="1.0" encoding="utf-8"?>
<a:theme xmlns:a="http://schemas.openxmlformats.org/drawingml/2006/main" name="YBG Them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Theme" id="{66AD7427-5535-4BCE-9871-92F6AA7BF1B5}" vid="{BC28B41C-46C1-41B2-971E-BB8C5CA2EA02}"/>
    </a:ext>
  </a:extLst>
</a:theme>
</file>

<file path=docProps/app.xml><?xml version="1.0" encoding="utf-8"?>
<Properties xmlns="http://schemas.openxmlformats.org/officeDocument/2006/extended-properties" xmlns:vt="http://schemas.openxmlformats.org/officeDocument/2006/docPropsVTypes">
  <Template>YBG Theme</Template>
  <TotalTime>15</TotalTime>
  <Words>260</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Corbel</vt:lpstr>
      <vt:lpstr>YBG Theme</vt:lpstr>
      <vt:lpstr>Design Process</vt:lpstr>
      <vt:lpstr>Lesson Objectives</vt:lpstr>
      <vt:lpstr>What should be included?</vt:lpstr>
      <vt:lpstr>What should be included? (Two)</vt:lpstr>
      <vt:lpstr>Past Paper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Report</dc:title>
  <dc:creator>Declan Lynch</dc:creator>
  <cp:lastModifiedBy>Declan Lynch</cp:lastModifiedBy>
  <cp:revision>3</cp:revision>
  <dcterms:created xsi:type="dcterms:W3CDTF">2015-03-11T14:33:18Z</dcterms:created>
  <dcterms:modified xsi:type="dcterms:W3CDTF">2015-03-11T14:48:20Z</dcterms:modified>
</cp:coreProperties>
</file>