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7" r:id="rId2"/>
    <p:sldId id="262" r:id="rId3"/>
    <p:sldId id="263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D19FB2-3AAB-4D03-B13A-2960828C78E3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721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88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6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57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7632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58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91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0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32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0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8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5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sNaR6FRuO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Broadband and Dial Up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0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Pupils must be able to describe:</a:t>
            </a:r>
          </a:p>
          <a:p>
            <a:pPr marL="0" indent="0">
              <a:buNone/>
            </a:pPr>
            <a:r>
              <a:rPr lang="en-GB" dirty="0" smtClean="0"/>
              <a:t>- the </a:t>
            </a:r>
            <a:r>
              <a:rPr lang="en-GB" dirty="0"/>
              <a:t>use of and the advantages and disadvantages of Dialup and Broadband;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6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have seen this before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looked at broadband and dial up when looking at the networks chapter so you already have the notes in your book.</a:t>
            </a:r>
          </a:p>
          <a:p>
            <a:r>
              <a:rPr lang="en-GB" dirty="0" smtClean="0"/>
              <a:t>Make reference to these notes under the title “Broadband </a:t>
            </a:r>
            <a:r>
              <a:rPr lang="en-GB" smtClean="0"/>
              <a:t>and Dial up”.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3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https://www.youtube.com/watch?v=gsNaR6FRuO0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08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0" y="2308860"/>
            <a:ext cx="2005980" cy="3291840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722248"/>
              </p:ext>
            </p:extLst>
          </p:nvPr>
        </p:nvGraphicFramePr>
        <p:xfrm>
          <a:off x="628650" y="365126"/>
          <a:ext cx="7798658" cy="6258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9329"/>
                <a:gridCol w="3899329"/>
              </a:tblGrid>
              <a:tr h="39818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Advantage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Disadvantage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</a:tr>
              <a:tr h="5859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Broadband does not tie up your phone line.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  <a:p>
                      <a:r>
                        <a:rPr lang="en-GB" sz="1600" dirty="0" err="1" smtClean="0"/>
                        <a:t>Broadband’s</a:t>
                      </a:r>
                      <a:r>
                        <a:rPr lang="en-GB" sz="1600" dirty="0" smtClean="0"/>
                        <a:t> fast download time means that you can use it to listen or watch films or music. </a:t>
                      </a:r>
                    </a:p>
                    <a:p>
                      <a:endParaRPr lang="en-GB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Search engines work faster with broadband so takes less time to find information. </a:t>
                      </a:r>
                    </a:p>
                    <a:p>
                      <a:endParaRPr lang="en-GB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Broadband always on so it much quicker and safer to keep anti-virus, etc up to date. /Don’t have to waste time connecting to the internet.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Broadband can make cheap phone calls via the internet 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  <a:p>
                      <a:r>
                        <a:rPr lang="en-GB" sz="1600" dirty="0" smtClean="0"/>
                        <a:t>Broadband makes video conferencing possible. 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Broadband allows more devices/computers to be connected to the internet at the same time.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Broadband not available everywhere. 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Monthly</a:t>
                      </a:r>
                      <a:r>
                        <a:rPr lang="en-GB" sz="1600" baseline="0" dirty="0" smtClean="0"/>
                        <a:t> fees so might not be useful to a light user.</a:t>
                      </a:r>
                      <a:endParaRPr lang="en-GB" sz="16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578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173666"/>
              </p:ext>
            </p:extLst>
          </p:nvPr>
        </p:nvGraphicFramePr>
        <p:xfrm>
          <a:off x="747069" y="899951"/>
          <a:ext cx="7702378" cy="532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189"/>
                <a:gridCol w="3851189"/>
              </a:tblGrid>
              <a:tr h="27813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Advantages</a:t>
                      </a:r>
                      <a:endParaRPr lang="en-GB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Disadvantages</a:t>
                      </a:r>
                      <a:endParaRPr lang="en-GB" sz="2400" dirty="0"/>
                    </a:p>
                  </a:txBody>
                  <a:tcPr marL="68580" marR="68580" marT="34290" marB="34290"/>
                </a:tc>
              </a:tr>
              <a:tr h="1097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Dialup can be used on a phone line. </a:t>
                      </a:r>
                    </a:p>
                    <a:p>
                      <a:endParaRPr lang="en-GB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Using a dialup modem is very slow and limits its use / a download on dialup can take hours compared to download on broadband. </a:t>
                      </a:r>
                    </a:p>
                    <a:p>
                      <a:endParaRPr lang="en-GB" sz="2400" dirty="0"/>
                    </a:p>
                  </a:txBody>
                  <a:tcPr marL="68580" marR="68580" marT="34290" marB="34290"/>
                </a:tc>
              </a:tr>
              <a:tr h="1097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If only a light user dialup might be cheaper as only have to pay when you are using it, broadband you pay a monthly subscription whether you use it or not. </a:t>
                      </a:r>
                    </a:p>
                    <a:p>
                      <a:endParaRPr lang="en-GB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37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 the advantages and disadvantages of dialup and broadband connections when using the Internet. [4]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96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Pupils must be able to describe:</a:t>
            </a:r>
          </a:p>
          <a:p>
            <a:pPr marL="0" indent="0">
              <a:buNone/>
            </a:pPr>
            <a:r>
              <a:rPr lang="en-GB" dirty="0" smtClean="0"/>
              <a:t>- the </a:t>
            </a:r>
            <a:r>
              <a:rPr lang="en-GB" dirty="0"/>
              <a:t>use of and the advantages and disadvantages of Dialup and Broadband;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225553"/>
      </p:ext>
    </p:extLst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4</TotalTime>
  <Words>294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Corbel</vt:lpstr>
      <vt:lpstr>YBG</vt:lpstr>
      <vt:lpstr>Broadband and Dial Up</vt:lpstr>
      <vt:lpstr>Lesson objectives</vt:lpstr>
      <vt:lpstr>You have seen this before</vt:lpstr>
      <vt:lpstr>PowerPoint Presentation</vt:lpstr>
      <vt:lpstr>PowerPoint Presentation</vt:lpstr>
      <vt:lpstr>PowerPoint Presentation</vt:lpstr>
      <vt:lpstr>Exam questions</vt:lpstr>
      <vt:lpstr>Lesson objectives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Broadband and Dial Up</dc:title>
  <dc:creator>Declan Lynch</dc:creator>
  <cp:lastModifiedBy>Declan Lynch</cp:lastModifiedBy>
  <cp:revision>2</cp:revision>
  <dcterms:created xsi:type="dcterms:W3CDTF">2014-08-27T18:37:33Z</dcterms:created>
  <dcterms:modified xsi:type="dcterms:W3CDTF">2015-01-26T11:49:43Z</dcterms:modified>
</cp:coreProperties>
</file>