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6" r:id="rId3"/>
    <p:sldId id="256" r:id="rId4"/>
    <p:sldId id="262" r:id="rId5"/>
    <p:sldId id="259" r:id="rId6"/>
    <p:sldId id="261" r:id="rId7"/>
    <p:sldId id="257" r:id="rId8"/>
    <p:sldId id="264" r:id="rId9"/>
    <p:sldId id="258" r:id="rId10"/>
    <p:sldId id="260" r:id="rId11"/>
    <p:sldId id="269" r:id="rId12"/>
    <p:sldId id="270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071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1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4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402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3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92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06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92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09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24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6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8BF43C1-52EA-476E-A7DB-DAC7D2388FE1}" type="datetimeFigureOut">
              <a:rPr lang="en-GB" smtClean="0"/>
              <a:pPr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5DC8ECD5-A5AA-4C2B-965E-811DCAFFD08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04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bgict.weebl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keSqr5eOm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sNaR6FRuO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Wireless Networks, Broadband and dial up.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50" y="2057400"/>
          <a:ext cx="74041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050"/>
                <a:gridCol w="37020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 marL="82268" marR="82268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 marL="82268" marR="8226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Dialup can be used on a phone line. </a:t>
                      </a:r>
                    </a:p>
                    <a:p>
                      <a:endParaRPr lang="en-GB" dirty="0"/>
                    </a:p>
                  </a:txBody>
                  <a:tcPr marL="82268" marR="8226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Using a dialup modem is very slow and limits its use / a download on dialup can take hours compared to download on broadband. </a:t>
                      </a:r>
                    </a:p>
                    <a:p>
                      <a:endParaRPr lang="en-GB" dirty="0"/>
                    </a:p>
                  </a:txBody>
                  <a:tcPr marL="82268" marR="8226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If only a light user dialup might be cheaper as only have to pay when you are using it, broadband you pay a monthly subscription whether you use it or not. </a:t>
                      </a:r>
                    </a:p>
                    <a:p>
                      <a:endParaRPr lang="en-GB" dirty="0"/>
                    </a:p>
                  </a:txBody>
                  <a:tcPr marL="82268" marR="82268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2268" marR="82268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organisation is considering using a wireless network. Describe two advantages and two disadvantages for the organisation of using a wireless network over a cable network. [4]</a:t>
            </a:r>
          </a:p>
          <a:p>
            <a:r>
              <a:rPr lang="en-GB" dirty="0" smtClean="0"/>
              <a:t>Discuss the advantages and disadvantages of dialup and broadband connections when using the Internet. [4]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 to </a:t>
            </a:r>
            <a:r>
              <a:rPr lang="en-GB" dirty="0" smtClean="0">
                <a:hlinkClick r:id="rId2"/>
              </a:rPr>
              <a:t>www.ybgict.weebly.com</a:t>
            </a:r>
            <a:endParaRPr lang="en-GB" dirty="0" smtClean="0"/>
          </a:p>
          <a:p>
            <a:r>
              <a:rPr lang="en-GB" dirty="0" smtClean="0"/>
              <a:t>Go to A2 Resources -&gt; Networks </a:t>
            </a:r>
          </a:p>
          <a:p>
            <a:r>
              <a:rPr lang="en-GB" dirty="0" smtClean="0"/>
              <a:t>Open 4 – wireless networks, broadband and dial up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Copy 3 advantages and disadvantages of wireless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Copy 3 advantages and disadvantages of both broadband and dial up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Copy and complete Exam questions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By the end of the lesson you will understand: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Advantages and disadvantages of wireless networks</a:t>
            </a:r>
          </a:p>
          <a:p>
            <a:r>
              <a:rPr lang="en-GB" dirty="0" smtClean="0"/>
              <a:t>The differences between Dial-up and Broadband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By the end of the lesson you will understand: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Advantages and disadvantages of wireless networks</a:t>
            </a:r>
          </a:p>
          <a:p>
            <a:r>
              <a:rPr lang="en-GB" dirty="0" smtClean="0"/>
              <a:t>The differences between Dial-up and Broadband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Wireless Networks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https://www.youtube.com/watch?v=okeSqr5eOmU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Advantages of wireless networks: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allows inexpensive LANs to be set up without cables </a:t>
            </a:r>
          </a:p>
          <a:p>
            <a:r>
              <a:rPr lang="en-GB" dirty="0" smtClean="0"/>
              <a:t>allows people the freedom of working anywhere a signal can be received </a:t>
            </a:r>
          </a:p>
          <a:p>
            <a:r>
              <a:rPr lang="en-GB" dirty="0" smtClean="0"/>
              <a:t>ideal for networks in old listed buildings where cables would not be allowed to be installed </a:t>
            </a:r>
          </a:p>
          <a:p>
            <a:r>
              <a:rPr lang="en-GB" dirty="0" smtClean="0"/>
              <a:t>global set of standards – you can use Wi-Fi all over the world </a:t>
            </a:r>
          </a:p>
          <a:p>
            <a:r>
              <a:rPr lang="en-GB" dirty="0" smtClean="0"/>
              <a:t>can use a variety of devices such as tablets, mobile phones, etc </a:t>
            </a:r>
          </a:p>
          <a:p>
            <a:r>
              <a:rPr lang="en-GB" dirty="0" smtClean="0"/>
              <a:t>health and safety – tidier desktop with no trailing cables.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Disadvantages of Wi-Fi: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power consumption is high – which means laptops soon exhaust their rechargeable batteries </a:t>
            </a:r>
          </a:p>
          <a:p>
            <a:r>
              <a:rPr lang="en-GB" dirty="0" smtClean="0"/>
              <a:t>there may be health problems in using Wi-Fi </a:t>
            </a:r>
          </a:p>
          <a:p>
            <a:r>
              <a:rPr lang="en-GB" dirty="0" smtClean="0"/>
              <a:t>there may be security problems even when encryption is used </a:t>
            </a:r>
          </a:p>
          <a:p>
            <a:r>
              <a:rPr lang="en-GB" dirty="0" smtClean="0"/>
              <a:t>Wi-Fi networks have a very limited range (e.g. 150 ft) </a:t>
            </a:r>
          </a:p>
          <a:p>
            <a:r>
              <a:rPr lang="en-GB" dirty="0" smtClean="0"/>
              <a:t>can get interference if wireless network signals start to overlap </a:t>
            </a:r>
          </a:p>
          <a:p>
            <a:r>
              <a:rPr lang="en-GB" dirty="0" smtClean="0"/>
              <a:t>transmission speed slower than cable.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Broadband and Dial 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https://www.youtube.com/watch?v=gsNaR6FRuO0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0" y="1935480"/>
            <a:ext cx="2674640" cy="438912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548680"/>
          <a:ext cx="8244408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204"/>
                <a:gridCol w="4122204"/>
              </a:tblGrid>
              <a:tr h="339940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</a:t>
                      </a:r>
                      <a:endParaRPr lang="en-GB" dirty="0"/>
                    </a:p>
                  </a:txBody>
                  <a:tcPr/>
                </a:tc>
              </a:tr>
              <a:tr h="5532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Broadband does not tie up your phone line.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  <a:p>
                      <a:r>
                        <a:rPr lang="en-GB" sz="1600" dirty="0" err="1" smtClean="0"/>
                        <a:t>Broadband’s</a:t>
                      </a:r>
                      <a:r>
                        <a:rPr lang="en-GB" sz="1600" dirty="0" smtClean="0"/>
                        <a:t> fast download time means that you can use it to listen or watch films or music. </a:t>
                      </a:r>
                    </a:p>
                    <a:p>
                      <a:endParaRPr lang="en-GB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Search engines work faster with broadband so takes less time to find information. </a:t>
                      </a:r>
                    </a:p>
                    <a:p>
                      <a:endParaRPr lang="en-GB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Broadband always on so it much quicker and safer to keep anti-virus, etc up to date. /Don’t have to waste time connecting to the internet.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Broadband can make cheap phone calls via the internet 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  <a:p>
                      <a:r>
                        <a:rPr lang="en-GB" sz="1600" dirty="0" smtClean="0"/>
                        <a:t>Broadband makes video conferencing possible. 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Broadband allows more devices/computers to be connected to the internet at the same time.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Broadband not available everywhere. 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Monthly</a:t>
                      </a:r>
                      <a:r>
                        <a:rPr lang="en-GB" sz="1600" baseline="0" dirty="0" smtClean="0"/>
                        <a:t> fees so might not be useful to a light user.</a:t>
                      </a:r>
                      <a:endParaRPr lang="en-GB" sz="1600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55</TotalTime>
  <Words>498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Corbel</vt:lpstr>
      <vt:lpstr>YBG</vt:lpstr>
      <vt:lpstr>Wireless Networks, Broadband and dial up.</vt:lpstr>
      <vt:lpstr>Lesson Objectives</vt:lpstr>
      <vt:lpstr>Wireless Networks</vt:lpstr>
      <vt:lpstr>PowerPoint Presentation</vt:lpstr>
      <vt:lpstr>Advantages of wireless networks: </vt:lpstr>
      <vt:lpstr>Disadvantages of Wi-Fi: </vt:lpstr>
      <vt:lpstr>Broadband and Dial Up</vt:lpstr>
      <vt:lpstr>PowerPoint Presentation</vt:lpstr>
      <vt:lpstr>PowerPoint Presentation</vt:lpstr>
      <vt:lpstr>PowerPoint Presentation</vt:lpstr>
      <vt:lpstr>Exam Questions</vt:lpstr>
      <vt:lpstr>Exam questions</vt:lpstr>
      <vt:lpstr>Task</vt:lpstr>
      <vt:lpstr>Lesson Objectives</vt:lpstr>
    </vt:vector>
  </TitlesOfParts>
  <Company>Ysgol Bro Gwaun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Networks</dc:title>
  <dc:creator>dlynch</dc:creator>
  <cp:lastModifiedBy>Declan Lynch</cp:lastModifiedBy>
  <cp:revision>8</cp:revision>
  <dcterms:created xsi:type="dcterms:W3CDTF">2014-06-23T13:49:18Z</dcterms:created>
  <dcterms:modified xsi:type="dcterms:W3CDTF">2015-01-26T11:48:18Z</dcterms:modified>
</cp:coreProperties>
</file>