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1FCB3-564E-46C2-92F2-5D6B64E51E2A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54BC1-FE41-4951-A2C8-DF666A76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7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BC1-FE41-4951-A2C8-DF666A76D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6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84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4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5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9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7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6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3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pular_Power" TargetMode="External"/><Relationship Id="rId2" Type="http://schemas.openxmlformats.org/officeDocument/2006/relationships/hyperlink" Target="http://setiathome.ssl.berkeley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bbc.co.uk/1/hi/sci/tech/866193.s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Distributed computing using the internet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kgionline.com/distributed-compu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960" y="4198409"/>
            <a:ext cx="3617393" cy="243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73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what is meant by distributed computing and describe an application which </a:t>
            </a:r>
            <a:r>
              <a:rPr lang="en-GB" dirty="0" smtClean="0"/>
              <a:t>uses </a:t>
            </a:r>
            <a:r>
              <a:rPr lang="en-GB" dirty="0"/>
              <a:t>it</a:t>
            </a:r>
            <a:r>
              <a:rPr lang="en-GB" dirty="0" smtClean="0"/>
              <a:t>. (5)</a:t>
            </a:r>
          </a:p>
          <a:p>
            <a:endParaRPr lang="en-GB" dirty="0"/>
          </a:p>
          <a:p>
            <a:r>
              <a:rPr lang="en-GB" dirty="0" smtClean="0"/>
              <a:t>What are the advantages and disadvantages of using distributed computing? (4)</a:t>
            </a:r>
            <a:endParaRPr lang="en-GB" dirty="0"/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12" y="0"/>
            <a:ext cx="1818588" cy="181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To be able to define Distributed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To develop an understanding of why people use Distributed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To understand the advantages and disadvantages of Distributed Computing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7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To be able to define Distributed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To develop an understanding of why people use Distributed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To understand the advantages and disadvantages of Distributed Computing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662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Nominate one person (Group A)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Everyone else work in pairs of threes (Group B)</a:t>
            </a:r>
          </a:p>
          <a:p>
            <a:pPr marL="457200" indent="-457200">
              <a:buFont typeface="+mj-lt"/>
              <a:buAutoNum type="arabicPeriod"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Open up a calculator on the computer.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There are 10 sums to complete.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Group A is to complete all the sums.</a:t>
            </a:r>
          </a:p>
          <a:p>
            <a:pPr marL="0" indent="0">
              <a:buNone/>
            </a:pPr>
            <a:r>
              <a:rPr lang="en-GB" sz="1800" dirty="0" smtClean="0"/>
              <a:t>Group B – split up the sums between groups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When asked each group will complete their sums, and stand up when they are finished.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7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909137"/>
          </a:xfrm>
        </p:spPr>
        <p:txBody>
          <a:bodyPr/>
          <a:lstStyle/>
          <a:p>
            <a:r>
              <a:rPr lang="en-GB" dirty="0" smtClean="0"/>
              <a:t>Questions…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1573263"/>
            <a:ext cx="3593049" cy="468749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245 * 76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15000 / 2.5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169875 – 9521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1200 * 0.3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0.01 * 5000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9999 / 11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632 + 3982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(7 * 6) / 2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(9 + 8) * 100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987654321 - 123456789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 smtClean="0"/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19353" y="1507361"/>
            <a:ext cx="276791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18620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6000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16035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1560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50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909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4614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21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1700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/>
              <a:t>864197532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Tasks can be completed quicker when a task is shared between different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2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Distributed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the same data procession task/project between different computers on a network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3740" y="3135183"/>
          <a:ext cx="780123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616"/>
                <a:gridCol w="39006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Reduces cost because a</a:t>
                      </a:r>
                      <a:r>
                        <a:rPr lang="en-GB" baseline="0" dirty="0" smtClean="0"/>
                        <a:t> super computer is not needed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Issues with the security of data spread</a:t>
                      </a:r>
                      <a:r>
                        <a:rPr lang="en-GB" baseline="0" dirty="0" smtClean="0"/>
                        <a:t> out on so many different computers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pass work to computers anywhere in the world using the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Heavy reliance on networks and communications which may not always be reliable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Improved performance</a:t>
                      </a:r>
                      <a:r>
                        <a:rPr lang="en-GB" baseline="0" dirty="0" smtClean="0"/>
                        <a:t> as each computer can work on part of the data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Increased costs owing to the use of expensive communication</a:t>
                      </a:r>
                      <a:r>
                        <a:rPr lang="en-GB" baseline="0" dirty="0" smtClean="0"/>
                        <a:t> lines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12" y="0"/>
            <a:ext cx="1818588" cy="181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7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uses Distributed Computing?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6018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The ‘SETI’ Project – Search for Extra-terrestrial Intelligence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SETI use DC to search for intelligent life outside of earth using a radio telescope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In order to search for narrow-bandwidth signals lots of computing power is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They use a virtual super-computer consisting of a huge number of home computers connected to the internet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The Popular Power Project – Helps to develop flu vaccines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They use DC to develop flue vaccines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12" y="0"/>
            <a:ext cx="1818588" cy="181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1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they use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www.filedudes.com/images/screenshots/58762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0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Visit these websites to learn about how and why companies use distributed computing.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685372"/>
            <a:ext cx="8065294" cy="37661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hlinkClick r:id="rId2"/>
              </a:rPr>
              <a:t>http://setiathome.ssl.berkeley.edu/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hlinkClick r:id="rId3"/>
              </a:rPr>
              <a:t>http://en.wikipedia.org/wiki/Popular_Power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hlinkClick r:id="rId4"/>
              </a:rPr>
              <a:t>http://news.bbc.co.uk/1/hi/sci/tech/866193.stm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7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55</TotalTime>
  <Words>433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YBG</vt:lpstr>
      <vt:lpstr>Distributed computing using the internet</vt:lpstr>
      <vt:lpstr>Lesson objectives</vt:lpstr>
      <vt:lpstr>Starter Task</vt:lpstr>
      <vt:lpstr>Questions…</vt:lpstr>
      <vt:lpstr>Why?</vt:lpstr>
      <vt:lpstr>Distributed Computing</vt:lpstr>
      <vt:lpstr>Who uses Distributed Computing?</vt:lpstr>
      <vt:lpstr>How do they use it?</vt:lpstr>
      <vt:lpstr>Visit these websites to learn about how and why companies use distributed computing.</vt:lpstr>
      <vt:lpstr>Exam Questions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using the internet</dc:title>
  <dc:creator>Declan Lynch</dc:creator>
  <cp:lastModifiedBy>Declan Lynch</cp:lastModifiedBy>
  <cp:revision>7</cp:revision>
  <dcterms:created xsi:type="dcterms:W3CDTF">2014-08-26T21:33:43Z</dcterms:created>
  <dcterms:modified xsi:type="dcterms:W3CDTF">2015-01-26T11:49:47Z</dcterms:modified>
</cp:coreProperties>
</file>