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05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0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5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90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96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0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6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3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2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2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Client server vs Peer to peer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Networks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30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A company needs to change its network. Compare and contrast client server versus </a:t>
            </a:r>
            <a:r>
              <a:rPr lang="en-GB" sz="2800" dirty="0" smtClean="0"/>
              <a:t>peer </a:t>
            </a:r>
            <a:r>
              <a:rPr lang="en-GB" sz="2800" dirty="0"/>
              <a:t>to peer networks for the company</a:t>
            </a:r>
            <a:r>
              <a:rPr lang="en-GB" sz="2800" dirty="0" smtClean="0"/>
              <a:t>. [6]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8131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/>
              <a:t>Candidates should understand the advantages and disadvantages of</a:t>
            </a:r>
            <a:r>
              <a:rPr lang="en-GB" sz="3600" b="1" dirty="0" smtClean="0"/>
              <a:t>:</a:t>
            </a:r>
          </a:p>
          <a:p>
            <a:endParaRPr lang="en-GB" dirty="0" smtClean="0"/>
          </a:p>
          <a:p>
            <a:r>
              <a:rPr lang="en-GB" sz="2800" dirty="0" smtClean="0"/>
              <a:t>client </a:t>
            </a:r>
            <a:r>
              <a:rPr lang="en-GB" sz="2800" dirty="0"/>
              <a:t>server </a:t>
            </a:r>
            <a:r>
              <a:rPr lang="en-GB" sz="2800" dirty="0" smtClean="0"/>
              <a:t>networks</a:t>
            </a:r>
            <a:endParaRPr lang="en-GB" sz="2800" dirty="0"/>
          </a:p>
          <a:p>
            <a:r>
              <a:rPr lang="en-GB" sz="2800" dirty="0"/>
              <a:t>peer to peer networks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1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/>
              <a:t>Candidates should understand the advantages and disadvantages of</a:t>
            </a:r>
            <a:r>
              <a:rPr lang="en-GB" sz="3600" b="1" dirty="0" smtClean="0"/>
              <a:t>:</a:t>
            </a:r>
          </a:p>
          <a:p>
            <a:endParaRPr lang="en-GB" dirty="0" smtClean="0"/>
          </a:p>
          <a:p>
            <a:r>
              <a:rPr lang="en-GB" sz="2800" dirty="0" smtClean="0"/>
              <a:t>client </a:t>
            </a:r>
            <a:r>
              <a:rPr lang="en-GB" sz="2800" dirty="0"/>
              <a:t>server </a:t>
            </a:r>
            <a:r>
              <a:rPr lang="en-GB" sz="2800" dirty="0" smtClean="0"/>
              <a:t>networks</a:t>
            </a:r>
            <a:endParaRPr lang="en-GB" sz="2800" dirty="0"/>
          </a:p>
          <a:p>
            <a:r>
              <a:rPr lang="en-GB" sz="2800" dirty="0"/>
              <a:t>peer to peer networks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18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 Server network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401" y="2069406"/>
            <a:ext cx="5339635" cy="438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3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 Server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expensive – servers are expensive </a:t>
            </a:r>
            <a:r>
              <a:rPr lang="en-GB" dirty="0" smtClean="0"/>
              <a:t>to </a:t>
            </a:r>
            <a:r>
              <a:rPr lang="en-GB" dirty="0"/>
              <a:t>buy </a:t>
            </a:r>
          </a:p>
          <a:p>
            <a:r>
              <a:rPr lang="en-GB" dirty="0"/>
              <a:t>Cost of setup and maintenance is higher </a:t>
            </a:r>
          </a:p>
          <a:p>
            <a:r>
              <a:rPr lang="en-GB" dirty="0"/>
              <a:t>One machine more important than the </a:t>
            </a:r>
            <a:r>
              <a:rPr lang="en-GB" dirty="0" smtClean="0"/>
              <a:t>rest</a:t>
            </a:r>
          </a:p>
          <a:p>
            <a:r>
              <a:rPr lang="en-GB" dirty="0"/>
              <a:t>Need specialist </a:t>
            </a:r>
            <a:r>
              <a:rPr lang="en-GB" dirty="0" smtClean="0"/>
              <a:t>knowledge; need </a:t>
            </a:r>
            <a:r>
              <a:rPr lang="en-GB" dirty="0"/>
              <a:t>a person with technical knowledge to </a:t>
            </a:r>
            <a:r>
              <a:rPr lang="en-GB" dirty="0" smtClean="0"/>
              <a:t>manage </a:t>
            </a:r>
            <a:r>
              <a:rPr lang="en-GB" dirty="0"/>
              <a:t>network </a:t>
            </a:r>
          </a:p>
          <a:p>
            <a:r>
              <a:rPr lang="en-GB" dirty="0" smtClean="0"/>
              <a:t>Network </a:t>
            </a:r>
            <a:r>
              <a:rPr lang="en-GB" dirty="0"/>
              <a:t>manager allocates access to </a:t>
            </a:r>
            <a:r>
              <a:rPr lang="en-GB" dirty="0" smtClean="0"/>
              <a:t>resources </a:t>
            </a:r>
            <a:r>
              <a:rPr lang="en-GB" dirty="0"/>
              <a:t>on the </a:t>
            </a:r>
            <a:r>
              <a:rPr lang="en-GB" dirty="0" smtClean="0"/>
              <a:t>network</a:t>
            </a:r>
          </a:p>
          <a:p>
            <a:r>
              <a:rPr lang="en-GB" dirty="0"/>
              <a:t>Network operating systems require </a:t>
            </a:r>
            <a:r>
              <a:rPr lang="en-GB" dirty="0" smtClean="0"/>
              <a:t>technical </a:t>
            </a:r>
            <a:r>
              <a:rPr lang="en-GB" dirty="0"/>
              <a:t>knowledge to set up and </a:t>
            </a:r>
            <a:r>
              <a:rPr lang="en-GB" dirty="0" smtClean="0"/>
              <a:t>maintain</a:t>
            </a:r>
          </a:p>
          <a:p>
            <a:r>
              <a:rPr lang="en-GB" dirty="0"/>
              <a:t>If server breaks down network is unusable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665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 Server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Users need little specialist knowledge as </a:t>
            </a:r>
            <a:r>
              <a:rPr lang="en-GB" dirty="0" smtClean="0"/>
              <a:t>administration </a:t>
            </a:r>
            <a:r>
              <a:rPr lang="en-GB" dirty="0"/>
              <a:t>is performed centrally </a:t>
            </a:r>
            <a:endParaRPr lang="en-GB" dirty="0" smtClean="0"/>
          </a:p>
          <a:p>
            <a:r>
              <a:rPr lang="en-GB" dirty="0"/>
              <a:t>Security is better as it is centralised and </a:t>
            </a:r>
            <a:r>
              <a:rPr lang="en-GB" dirty="0" smtClean="0"/>
              <a:t>one persons </a:t>
            </a:r>
            <a:r>
              <a:rPr lang="en-GB" dirty="0"/>
              <a:t>responsibility (NOT just hierarchy </a:t>
            </a:r>
            <a:r>
              <a:rPr lang="en-GB" dirty="0" smtClean="0"/>
              <a:t>of </a:t>
            </a:r>
            <a:r>
              <a:rPr lang="en-GB" dirty="0"/>
              <a:t>passwords) </a:t>
            </a:r>
            <a:endParaRPr lang="en-GB" dirty="0" smtClean="0"/>
          </a:p>
          <a:p>
            <a:r>
              <a:rPr lang="en-GB" dirty="0"/>
              <a:t>Backups and software installation can be </a:t>
            </a:r>
            <a:r>
              <a:rPr lang="en-GB" dirty="0" smtClean="0"/>
              <a:t>done </a:t>
            </a:r>
            <a:r>
              <a:rPr lang="en-GB" dirty="0"/>
              <a:t>centrally </a:t>
            </a:r>
            <a:endParaRPr lang="en-GB" dirty="0" smtClean="0"/>
          </a:p>
          <a:p>
            <a:r>
              <a:rPr lang="en-GB" dirty="0"/>
              <a:t>Centrally stored files are easier to find </a:t>
            </a:r>
          </a:p>
          <a:p>
            <a:r>
              <a:rPr lang="en-GB" dirty="0"/>
              <a:t>More efficient / load tolerant for large </a:t>
            </a:r>
            <a:r>
              <a:rPr lang="en-GB" dirty="0" smtClean="0"/>
              <a:t>networks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5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to Peer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047" y="2032247"/>
            <a:ext cx="4780343" cy="443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7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to peer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Cost saving – no server is needed, so all </a:t>
            </a:r>
            <a:r>
              <a:rPr lang="en-GB" dirty="0" smtClean="0"/>
              <a:t>the </a:t>
            </a:r>
            <a:r>
              <a:rPr lang="en-GB" dirty="0"/>
              <a:t>computers can be the </a:t>
            </a:r>
            <a:r>
              <a:rPr lang="en-GB" dirty="0" smtClean="0"/>
              <a:t>same</a:t>
            </a:r>
          </a:p>
          <a:p>
            <a:r>
              <a:rPr lang="en-GB" dirty="0"/>
              <a:t>Lower operating costs – less set up and </a:t>
            </a:r>
            <a:r>
              <a:rPr lang="en-GB" dirty="0" smtClean="0"/>
              <a:t>maintenance </a:t>
            </a:r>
            <a:r>
              <a:rPr lang="en-GB" dirty="0"/>
              <a:t>costs </a:t>
            </a:r>
            <a:endParaRPr lang="en-GB" dirty="0" smtClean="0"/>
          </a:p>
          <a:p>
            <a:r>
              <a:rPr lang="en-GB" dirty="0"/>
              <a:t>Status – All machines have same status </a:t>
            </a:r>
            <a:endParaRPr lang="en-GB" dirty="0" smtClean="0"/>
          </a:p>
          <a:p>
            <a:r>
              <a:rPr lang="en-GB" dirty="0"/>
              <a:t>No network manager is needed – all users </a:t>
            </a:r>
            <a:r>
              <a:rPr lang="en-GB" dirty="0" smtClean="0"/>
              <a:t>take </a:t>
            </a:r>
            <a:r>
              <a:rPr lang="en-GB" dirty="0"/>
              <a:t>responsibility for the network </a:t>
            </a:r>
            <a:endParaRPr lang="en-GB" dirty="0" smtClean="0"/>
          </a:p>
          <a:p>
            <a:r>
              <a:rPr lang="en-GB" dirty="0"/>
              <a:t>Knowledge - Users need more IT </a:t>
            </a:r>
            <a:r>
              <a:rPr lang="en-GB" dirty="0" smtClean="0"/>
              <a:t>knowledge</a:t>
            </a:r>
          </a:p>
          <a:p>
            <a:r>
              <a:rPr lang="en-GB" dirty="0"/>
              <a:t>Easy to set up – they are the simplest of </a:t>
            </a:r>
            <a:r>
              <a:rPr lang="en-GB" dirty="0" smtClean="0"/>
              <a:t>computer </a:t>
            </a:r>
            <a:r>
              <a:rPr lang="en-GB" dirty="0"/>
              <a:t>networks, can be set up by anyone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55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to peer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reliance on a server – no worry about </a:t>
            </a:r>
            <a:r>
              <a:rPr lang="en-GB" dirty="0" smtClean="0"/>
              <a:t>the </a:t>
            </a:r>
            <a:r>
              <a:rPr lang="en-GB" dirty="0"/>
              <a:t>server breaking </a:t>
            </a:r>
            <a:r>
              <a:rPr lang="en-GB" dirty="0" smtClean="0"/>
              <a:t>down</a:t>
            </a:r>
          </a:p>
          <a:p>
            <a:r>
              <a:rPr lang="en-GB" dirty="0"/>
              <a:t>Peer responsibility – users decide what </a:t>
            </a:r>
            <a:r>
              <a:rPr lang="en-GB" dirty="0" smtClean="0"/>
              <a:t>resources </a:t>
            </a:r>
            <a:r>
              <a:rPr lang="en-GB" dirty="0"/>
              <a:t>others can use on their </a:t>
            </a:r>
            <a:r>
              <a:rPr lang="en-GB" dirty="0" smtClean="0"/>
              <a:t>computer</a:t>
            </a:r>
          </a:p>
          <a:p>
            <a:r>
              <a:rPr lang="en-GB" dirty="0"/>
              <a:t>Security - Poorer security as resources are </a:t>
            </a:r>
            <a:r>
              <a:rPr lang="en-GB" dirty="0" smtClean="0"/>
              <a:t>shared</a:t>
            </a:r>
          </a:p>
          <a:p>
            <a:r>
              <a:rPr lang="en-GB" dirty="0"/>
              <a:t>Back ups cannot be made centrally – this </a:t>
            </a:r>
            <a:r>
              <a:rPr lang="en-GB" dirty="0" smtClean="0"/>
              <a:t>places </a:t>
            </a:r>
            <a:r>
              <a:rPr lang="en-GB" dirty="0"/>
              <a:t>the responsibility on all the users to </a:t>
            </a:r>
            <a:r>
              <a:rPr lang="en-GB" dirty="0" smtClean="0"/>
              <a:t>back </a:t>
            </a:r>
            <a:r>
              <a:rPr lang="en-GB" dirty="0"/>
              <a:t>up their own data </a:t>
            </a:r>
          </a:p>
          <a:p>
            <a:r>
              <a:rPr lang="en-GB" dirty="0"/>
              <a:t>Harder to find files which are not stored </a:t>
            </a:r>
            <a:r>
              <a:rPr lang="en-GB" dirty="0" smtClean="0"/>
              <a:t>centrally</a:t>
            </a:r>
          </a:p>
          <a:p>
            <a:r>
              <a:rPr lang="en-GB" dirty="0"/>
              <a:t>Network size - Only suitable for very small </a:t>
            </a:r>
            <a:r>
              <a:rPr lang="en-GB" dirty="0" smtClean="0"/>
              <a:t>networks </a:t>
            </a:r>
            <a:r>
              <a:rPr lang="en-GB" dirty="0"/>
              <a:t>(15 or less)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5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7930" t="21546" r="26574" b="16173"/>
          <a:stretch/>
        </p:blipFill>
        <p:spPr>
          <a:xfrm>
            <a:off x="1266545" y="1038556"/>
            <a:ext cx="6609347" cy="508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34217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50</TotalTime>
  <Words>329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Corbel</vt:lpstr>
      <vt:lpstr>YBG</vt:lpstr>
      <vt:lpstr>Client server vs Peer to peer</vt:lpstr>
      <vt:lpstr>Lesson objectives</vt:lpstr>
      <vt:lpstr>Client Server network</vt:lpstr>
      <vt:lpstr>Client Server </vt:lpstr>
      <vt:lpstr>Client Server </vt:lpstr>
      <vt:lpstr>Peer to Peer</vt:lpstr>
      <vt:lpstr>Peer to peer</vt:lpstr>
      <vt:lpstr>Peer to peer</vt:lpstr>
      <vt:lpstr>PowerPoint Presentation</vt:lpstr>
      <vt:lpstr>Exam Question</vt:lpstr>
      <vt:lpstr>Lesson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Lynch</dc:creator>
  <cp:lastModifiedBy>Declan Lynch</cp:lastModifiedBy>
  <cp:revision>6</cp:revision>
  <dcterms:created xsi:type="dcterms:W3CDTF">2014-06-16T20:06:03Z</dcterms:created>
  <dcterms:modified xsi:type="dcterms:W3CDTF">2015-01-26T11:47:55Z</dcterms:modified>
</cp:coreProperties>
</file>