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3" r:id="rId6"/>
    <p:sldId id="260" r:id="rId7"/>
    <p:sldId id="264" r:id="rId8"/>
    <p:sldId id="261" r:id="rId9"/>
    <p:sldId id="265" r:id="rId10"/>
    <p:sldId id="262"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101" d="100"/>
          <a:sy n="101" d="100"/>
        </p:scale>
        <p:origin x="126" y="2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82879" y="182879"/>
            <a:ext cx="8778240" cy="6492240"/>
          </a:xfrm>
          <a:prstGeom prst="rect">
            <a:avLst/>
          </a:prstGeom>
          <a:solidFill>
            <a:schemeClr val="bg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32485" y="882376"/>
            <a:ext cx="7475220" cy="2926080"/>
          </a:xfrm>
        </p:spPr>
        <p:txBody>
          <a:bodyPr anchor="b">
            <a:normAutofit/>
          </a:bodyPr>
          <a:lstStyle>
            <a:lvl1pPr algn="ctr">
              <a:lnSpc>
                <a:spcPct val="85000"/>
              </a:lnSpc>
              <a:defRPr sz="6000" b="1" cap="all"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282148" y="3869635"/>
            <a:ext cx="6575895" cy="1388165"/>
          </a:xfrm>
        </p:spPr>
        <p:txBody>
          <a:bodyPr>
            <a:normAutofit/>
          </a:bodyPr>
          <a:lstStyle>
            <a:lvl1pPr marL="0" indent="0" algn="ctr">
              <a:spcBef>
                <a:spcPts val="1000"/>
              </a:spcBef>
              <a:buNone/>
              <a:defRPr sz="1800">
                <a:solidFill>
                  <a:schemeClr val="tx1"/>
                </a:solidFill>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0405F6A5-6A0C-448C-AF1D-05B4CBE0DB7F}" type="datetimeFigureOut">
              <a:rPr lang="en-GB" smtClean="0"/>
              <a:t>03/03/2015</a:t>
            </a:fld>
            <a:endParaRPr lang="en-GB"/>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GB"/>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525CE8AE-49DF-48A0-9571-CA12DE633DAF}" type="slidenum">
              <a:rPr lang="en-GB" smtClean="0"/>
              <a:t>‹#›</a:t>
            </a:fld>
            <a:endParaRPr lang="en-GB"/>
          </a:p>
        </p:txBody>
      </p:sp>
      <p:cxnSp>
        <p:nvCxnSpPr>
          <p:cNvPr id="8" name="Straight Connector 7"/>
          <p:cNvCxnSpPr/>
          <p:nvPr/>
        </p:nvCxnSpPr>
        <p:spPr>
          <a:xfrm>
            <a:off x="1483995" y="3733800"/>
            <a:ext cx="61722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842196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405F6A5-6A0C-448C-AF1D-05B4CBE0DB7F}" type="datetimeFigureOut">
              <a:rPr lang="en-GB" smtClean="0"/>
              <a:t>03/03/2015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5CE8AE-49DF-48A0-9571-CA12DE633DAF}" type="slidenum">
              <a:rPr lang="en-GB" smtClean="0"/>
              <a:t>‹#›</a:t>
            </a:fld>
            <a:endParaRPr lang="en-GB"/>
          </a:p>
        </p:txBody>
      </p:sp>
    </p:spTree>
    <p:extLst>
      <p:ext uri="{BB962C8B-B14F-4D97-AF65-F5344CB8AC3E}">
        <p14:creationId xmlns:p14="http://schemas.microsoft.com/office/powerpoint/2010/main" val="18205808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762000"/>
            <a:ext cx="1743075"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57250" y="762000"/>
            <a:ext cx="5572125"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405F6A5-6A0C-448C-AF1D-05B4CBE0DB7F}" type="datetimeFigureOut">
              <a:rPr lang="en-GB" smtClean="0"/>
              <a:t>03/03/2015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5CE8AE-49DF-48A0-9571-CA12DE633DAF}" type="slidenum">
              <a:rPr lang="en-GB" smtClean="0"/>
              <a:t>‹#›</a:t>
            </a:fld>
            <a:endParaRPr lang="en-GB"/>
          </a:p>
        </p:txBody>
      </p:sp>
    </p:spTree>
    <p:extLst>
      <p:ext uri="{BB962C8B-B14F-4D97-AF65-F5344CB8AC3E}">
        <p14:creationId xmlns:p14="http://schemas.microsoft.com/office/powerpoint/2010/main" val="3282975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u="sng" baseline="0">
                <a:solidFill>
                  <a:schemeClr val="accent1">
                    <a:lumMod val="75000"/>
                  </a:schemeClr>
                </a:solidFill>
                <a:uFill>
                  <a:solidFill>
                    <a:schemeClr val="accent2"/>
                  </a:solidFill>
                </a:u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spcBef>
                <a:spcPts val="1000"/>
              </a:spcBef>
              <a:defRPr>
                <a:solidFill>
                  <a:schemeClr val="accent1">
                    <a:lumMod val="75000"/>
                  </a:schemeClr>
                </a:solidFill>
              </a:defRPr>
            </a:lvl1pPr>
            <a:lvl2pPr>
              <a:defRPr>
                <a:solidFill>
                  <a:schemeClr val="accent1">
                    <a:lumMod val="75000"/>
                  </a:schemeClr>
                </a:solidFill>
              </a:defRPr>
            </a:lvl2pPr>
            <a:lvl3pPr>
              <a:defRPr>
                <a:solidFill>
                  <a:schemeClr val="accent1">
                    <a:lumMod val="75000"/>
                  </a:schemeClr>
                </a:solidFill>
              </a:defRPr>
            </a:lvl3pPr>
            <a:lvl4pPr>
              <a:defRPr>
                <a:solidFill>
                  <a:schemeClr val="accent1">
                    <a:lumMod val="75000"/>
                  </a:schemeClr>
                </a:solidFill>
              </a:defRPr>
            </a:lvl4pPr>
            <a:lvl5pPr>
              <a:defRPr>
                <a:solidFill>
                  <a:schemeClr val="accent1">
                    <a:lumMod val="75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405F6A5-6A0C-448C-AF1D-05B4CBE0DB7F}" type="datetimeFigureOut">
              <a:rPr lang="en-GB" smtClean="0"/>
              <a:t>03/03/2015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5CE8AE-49DF-48A0-9571-CA12DE633DAF}" type="slidenum">
              <a:rPr lang="en-GB" smtClean="0"/>
              <a:t>‹#›</a:t>
            </a:fld>
            <a:endParaRPr lang="en-GB"/>
          </a:p>
        </p:txBody>
      </p:sp>
    </p:spTree>
    <p:extLst>
      <p:ext uri="{BB962C8B-B14F-4D97-AF65-F5344CB8AC3E}">
        <p14:creationId xmlns:p14="http://schemas.microsoft.com/office/powerpoint/2010/main" val="241610101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29818" y="1173575"/>
            <a:ext cx="7475220" cy="2926080"/>
          </a:xfrm>
        </p:spPr>
        <p:txBody>
          <a:bodyPr anchor="b">
            <a:noAutofit/>
          </a:bodyPr>
          <a:lstStyle>
            <a:lvl1pPr algn="ctr">
              <a:lnSpc>
                <a:spcPct val="85000"/>
              </a:lnSpc>
              <a:defRPr sz="6000" b="0" cap="all" baseline="0">
                <a:solidFill>
                  <a:schemeClr val="accent1">
                    <a:lumMod val="7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282446" y="4154520"/>
            <a:ext cx="6576822" cy="1363806"/>
          </a:xfrm>
        </p:spPr>
        <p:txBody>
          <a:bodyPr anchor="t">
            <a:normAutofit/>
          </a:bodyPr>
          <a:lstStyle>
            <a:lvl1pPr marL="0" indent="0" algn="ctr">
              <a:buNone/>
              <a:defRPr sz="1800">
                <a:solidFill>
                  <a:schemeClr val="accent1">
                    <a:lumMod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05F6A5-6A0C-448C-AF1D-05B4CBE0DB7F}" type="datetimeFigureOut">
              <a:rPr lang="en-GB" smtClean="0"/>
              <a:t>03/03/2015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5CE8AE-49DF-48A0-9571-CA12DE633DAF}" type="slidenum">
              <a:rPr lang="en-GB" smtClean="0"/>
              <a:t>‹#›</a:t>
            </a:fld>
            <a:endParaRPr lang="en-GB"/>
          </a:p>
        </p:txBody>
      </p:sp>
      <p:cxnSp>
        <p:nvCxnSpPr>
          <p:cNvPr id="7" name="Straight Connector 6"/>
          <p:cNvCxnSpPr/>
          <p:nvPr/>
        </p:nvCxnSpPr>
        <p:spPr>
          <a:xfrm>
            <a:off x="1485900" y="4020408"/>
            <a:ext cx="61722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9626616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lvl1pPr>
              <a:defRPr>
                <a:solidFill>
                  <a:schemeClr val="accent1">
                    <a:lumMod val="75000"/>
                  </a:schemeClr>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857250" y="2057399"/>
            <a:ext cx="3566160" cy="4023360"/>
          </a:xfrm>
        </p:spPr>
        <p:txBody>
          <a:bodyPr/>
          <a:lstStyle>
            <a:lvl1pPr>
              <a:defRPr sz="1650">
                <a:solidFill>
                  <a:schemeClr val="accent1">
                    <a:lumMod val="75000"/>
                  </a:schemeClr>
                </a:solidFill>
              </a:defRPr>
            </a:lvl1pPr>
            <a:lvl2pPr>
              <a:defRPr sz="1500">
                <a:solidFill>
                  <a:schemeClr val="accent1">
                    <a:lumMod val="75000"/>
                  </a:schemeClr>
                </a:solidFill>
              </a:defRPr>
            </a:lvl2pPr>
            <a:lvl3pPr>
              <a:defRPr sz="1350">
                <a:solidFill>
                  <a:schemeClr val="accent1">
                    <a:lumMod val="75000"/>
                  </a:schemeClr>
                </a:solidFill>
              </a:defRPr>
            </a:lvl3pPr>
            <a:lvl4pPr>
              <a:defRPr sz="1200">
                <a:solidFill>
                  <a:schemeClr val="accent1">
                    <a:lumMod val="75000"/>
                  </a:schemeClr>
                </a:solidFill>
              </a:defRPr>
            </a:lvl4pPr>
            <a:lvl5pPr>
              <a:defRPr sz="1200">
                <a:solidFill>
                  <a:schemeClr val="accent1">
                    <a:lumMod val="75000"/>
                  </a:schemeClr>
                </a:solidFill>
              </a:defRPr>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709" y="2057400"/>
            <a:ext cx="3566160" cy="4023360"/>
          </a:xfrm>
        </p:spPr>
        <p:txBody>
          <a:bodyPr/>
          <a:lstStyle>
            <a:lvl1pPr>
              <a:defRPr sz="1650">
                <a:solidFill>
                  <a:schemeClr val="accent1">
                    <a:lumMod val="75000"/>
                  </a:schemeClr>
                </a:solidFill>
              </a:defRPr>
            </a:lvl1pPr>
            <a:lvl2pPr>
              <a:defRPr sz="1500">
                <a:solidFill>
                  <a:schemeClr val="accent1">
                    <a:lumMod val="75000"/>
                  </a:schemeClr>
                </a:solidFill>
              </a:defRPr>
            </a:lvl2pPr>
            <a:lvl3pPr>
              <a:defRPr sz="1350">
                <a:solidFill>
                  <a:schemeClr val="accent1">
                    <a:lumMod val="75000"/>
                  </a:schemeClr>
                </a:solidFill>
              </a:defRPr>
            </a:lvl3pPr>
            <a:lvl4pPr>
              <a:defRPr sz="1200">
                <a:solidFill>
                  <a:schemeClr val="accent1">
                    <a:lumMod val="75000"/>
                  </a:schemeClr>
                </a:solidFill>
              </a:defRPr>
            </a:lvl4pPr>
            <a:lvl5pPr>
              <a:defRPr sz="1200">
                <a:solidFill>
                  <a:schemeClr val="accent1">
                    <a:lumMod val="75000"/>
                  </a:schemeClr>
                </a:solidFill>
              </a:defRPr>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405F6A5-6A0C-448C-AF1D-05B4CBE0DB7F}" type="datetimeFigureOut">
              <a:rPr lang="en-GB" smtClean="0"/>
              <a:t>03/03/2015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25CE8AE-49DF-48A0-9571-CA12DE633DAF}" type="slidenum">
              <a:rPr lang="en-GB" smtClean="0"/>
              <a:t>‹#›</a:t>
            </a:fld>
            <a:endParaRPr lang="en-GB"/>
          </a:p>
        </p:txBody>
      </p:sp>
    </p:spTree>
    <p:extLst>
      <p:ext uri="{BB962C8B-B14F-4D97-AF65-F5344CB8AC3E}">
        <p14:creationId xmlns:p14="http://schemas.microsoft.com/office/powerpoint/2010/main" val="221564104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57250" y="2001511"/>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857250" y="2721483"/>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1880" y="1999032"/>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701880" y="2719322"/>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405F6A5-6A0C-448C-AF1D-05B4CBE0DB7F}" type="datetimeFigureOut">
              <a:rPr lang="en-GB" smtClean="0"/>
              <a:t>03/03/2015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25CE8AE-49DF-48A0-9571-CA12DE633DAF}" type="slidenum">
              <a:rPr lang="en-GB" smtClean="0"/>
              <a:t>‹#›</a:t>
            </a:fld>
            <a:endParaRPr lang="en-GB"/>
          </a:p>
        </p:txBody>
      </p:sp>
    </p:spTree>
    <p:extLst>
      <p:ext uri="{BB962C8B-B14F-4D97-AF65-F5344CB8AC3E}">
        <p14:creationId xmlns:p14="http://schemas.microsoft.com/office/powerpoint/2010/main" val="191733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405F6A5-6A0C-448C-AF1D-05B4CBE0DB7F}" type="datetimeFigureOut">
              <a:rPr lang="en-GB" smtClean="0"/>
              <a:t>03/03/2015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25CE8AE-49DF-48A0-9571-CA12DE633DAF}" type="slidenum">
              <a:rPr lang="en-GB" smtClean="0"/>
              <a:t>‹#›</a:t>
            </a:fld>
            <a:endParaRPr lang="en-GB"/>
          </a:p>
        </p:txBody>
      </p:sp>
    </p:spTree>
    <p:extLst>
      <p:ext uri="{BB962C8B-B14F-4D97-AF65-F5344CB8AC3E}">
        <p14:creationId xmlns:p14="http://schemas.microsoft.com/office/powerpoint/2010/main" val="1605325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05F6A5-6A0C-448C-AF1D-05B4CBE0DB7F}" type="datetimeFigureOut">
              <a:rPr lang="en-GB" smtClean="0"/>
              <a:t>03/03/2015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25CE8AE-49DF-48A0-9571-CA12DE633DAF}" type="slidenum">
              <a:rPr lang="en-GB" smtClean="0"/>
              <a:t>‹#›</a:t>
            </a:fld>
            <a:endParaRPr lang="en-GB"/>
          </a:p>
        </p:txBody>
      </p:sp>
    </p:spTree>
    <p:extLst>
      <p:ext uri="{BB962C8B-B14F-4D97-AF65-F5344CB8AC3E}">
        <p14:creationId xmlns:p14="http://schemas.microsoft.com/office/powerpoint/2010/main" val="28443272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en-US" smtClean="0"/>
              <a:t>Click to edit Master title style</a:t>
            </a:r>
            <a:endParaRPr lang="en-US" dirty="0"/>
          </a:p>
        </p:txBody>
      </p:sp>
      <p:sp>
        <p:nvSpPr>
          <p:cNvPr id="3" name="Content Placeholder 2"/>
          <p:cNvSpPr>
            <a:spLocks noGrp="1"/>
          </p:cNvSpPr>
          <p:nvPr>
            <p:ph idx="1"/>
          </p:nvPr>
        </p:nvSpPr>
        <p:spPr>
          <a:xfrm>
            <a:off x="4129314" y="1097280"/>
            <a:ext cx="4149638" cy="466344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7250" y="2834640"/>
            <a:ext cx="2834640" cy="292608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05F6A5-6A0C-448C-AF1D-05B4CBE0DB7F}" type="datetimeFigureOut">
              <a:rPr lang="en-GB" smtClean="0"/>
              <a:t>03/03/2015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25CE8AE-49DF-48A0-9571-CA12DE633DAF}" type="slidenum">
              <a:rPr lang="en-GB" smtClean="0"/>
              <a:t>‹#›</a:t>
            </a:fld>
            <a:endParaRPr lang="en-GB"/>
          </a:p>
        </p:txBody>
      </p:sp>
    </p:spTree>
    <p:extLst>
      <p:ext uri="{BB962C8B-B14F-4D97-AF65-F5344CB8AC3E}">
        <p14:creationId xmlns:p14="http://schemas.microsoft.com/office/powerpoint/2010/main" val="21279332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019107" y="1069847"/>
            <a:ext cx="4257703" cy="4645153"/>
          </a:xfrm>
        </p:spPr>
        <p:txBody>
          <a:bodyPr lIns="274320" tIns="182880" anchor="t">
            <a:normAutofit/>
          </a:bodyPr>
          <a:lstStyle>
            <a:lvl1pPr marL="0" indent="0">
              <a:buNone/>
              <a:defRPr sz="21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857250" y="2834640"/>
            <a:ext cx="2834640" cy="288036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05F6A5-6A0C-448C-AF1D-05B4CBE0DB7F}" type="datetimeFigureOut">
              <a:rPr lang="en-GB" smtClean="0"/>
              <a:t>03/03/2015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25CE8AE-49DF-48A0-9571-CA12DE633DAF}" type="slidenum">
              <a:rPr lang="en-GB" smtClean="0"/>
              <a:t>‹#›</a:t>
            </a:fld>
            <a:endParaRPr lang="en-GB"/>
          </a:p>
        </p:txBody>
      </p:sp>
    </p:spTree>
    <p:extLst>
      <p:ext uri="{BB962C8B-B14F-4D97-AF65-F5344CB8AC3E}">
        <p14:creationId xmlns:p14="http://schemas.microsoft.com/office/powerpoint/2010/main" val="16282109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p:nvPr/>
        </p:nvSpPr>
        <p:spPr>
          <a:xfrm>
            <a:off x="182880" y="182880"/>
            <a:ext cx="8778240" cy="649224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57250" y="609600"/>
            <a:ext cx="7406640" cy="13563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57251" y="2057400"/>
            <a:ext cx="7404653" cy="4038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7247" y="6223829"/>
            <a:ext cx="1746806" cy="365125"/>
          </a:xfrm>
          <a:prstGeom prst="rect">
            <a:avLst/>
          </a:prstGeom>
        </p:spPr>
        <p:txBody>
          <a:bodyPr vert="horz" lIns="91440" tIns="45720" rIns="91440" bIns="45720" rtlCol="0" anchor="ctr"/>
          <a:lstStyle>
            <a:lvl1pPr algn="l">
              <a:defRPr sz="1000">
                <a:solidFill>
                  <a:schemeClr val="accent1"/>
                </a:solidFill>
              </a:defRPr>
            </a:lvl1pPr>
          </a:lstStyle>
          <a:p>
            <a:fld id="{0405F6A5-6A0C-448C-AF1D-05B4CBE0DB7F}" type="datetimeFigureOut">
              <a:rPr lang="en-GB" smtClean="0"/>
              <a:t>03/03/2015</a:t>
            </a:fld>
            <a:endParaRPr lang="en-GB"/>
          </a:p>
        </p:txBody>
      </p:sp>
      <p:sp>
        <p:nvSpPr>
          <p:cNvPr id="5" name="Footer Placeholder 4"/>
          <p:cNvSpPr>
            <a:spLocks noGrp="1"/>
          </p:cNvSpPr>
          <p:nvPr>
            <p:ph type="ftr" sz="quarter" idx="3"/>
          </p:nvPr>
        </p:nvSpPr>
        <p:spPr>
          <a:xfrm>
            <a:off x="2961861" y="6223829"/>
            <a:ext cx="3538331" cy="365125"/>
          </a:xfrm>
          <a:prstGeom prst="rect">
            <a:avLst/>
          </a:prstGeom>
        </p:spPr>
        <p:txBody>
          <a:bodyPr vert="horz" lIns="91440" tIns="45720" rIns="91440" bIns="45720" rtlCol="0" anchor="ctr"/>
          <a:lstStyle>
            <a:lvl1pPr algn="ctr">
              <a:defRPr sz="1000">
                <a:solidFill>
                  <a:schemeClr val="accent1"/>
                </a:solidFill>
              </a:defRPr>
            </a:lvl1pPr>
          </a:lstStyle>
          <a:p>
            <a:endParaRPr lang="en-GB"/>
          </a:p>
        </p:txBody>
      </p:sp>
      <p:sp>
        <p:nvSpPr>
          <p:cNvPr id="6" name="Slide Number Placeholder 5"/>
          <p:cNvSpPr>
            <a:spLocks noGrp="1"/>
          </p:cNvSpPr>
          <p:nvPr>
            <p:ph type="sldNum" sz="quarter" idx="4"/>
          </p:nvPr>
        </p:nvSpPr>
        <p:spPr>
          <a:xfrm>
            <a:off x="6997148" y="6223829"/>
            <a:ext cx="1279663" cy="365125"/>
          </a:xfrm>
          <a:prstGeom prst="rect">
            <a:avLst/>
          </a:prstGeom>
        </p:spPr>
        <p:txBody>
          <a:bodyPr vert="horz" lIns="91440" tIns="45720" rIns="91440" bIns="45720" rtlCol="0" anchor="ctr"/>
          <a:lstStyle>
            <a:lvl1pPr algn="r">
              <a:defRPr sz="1000">
                <a:solidFill>
                  <a:schemeClr val="accent1"/>
                </a:solidFill>
              </a:defRPr>
            </a:lvl1pPr>
          </a:lstStyle>
          <a:p>
            <a:fld id="{525CE8AE-49DF-48A0-9571-CA12DE633DAF}" type="slidenum">
              <a:rPr lang="en-GB" smtClean="0"/>
              <a:t>‹#›</a:t>
            </a:fld>
            <a:endParaRPr lang="en-GB"/>
          </a:p>
        </p:txBody>
      </p:sp>
      <p:pic>
        <p:nvPicPr>
          <p:cNvPr id="8" name="Picture 7"/>
          <p:cNvPicPr>
            <a:picLocks noChangeAspect="1"/>
          </p:cNvPicPr>
          <p:nvPr/>
        </p:nvPicPr>
        <p:blipFill rotWithShape="1">
          <a:blip r:embed="rId13"/>
          <a:srcRect l="7326" t="12222" r="88814" b="76349"/>
          <a:stretch/>
        </p:blipFill>
        <p:spPr>
          <a:xfrm>
            <a:off x="182880" y="120733"/>
            <a:ext cx="910914" cy="886295"/>
          </a:xfrm>
          <a:prstGeom prst="rect">
            <a:avLst/>
          </a:prstGeom>
        </p:spPr>
      </p:pic>
    </p:spTree>
    <p:extLst>
      <p:ext uri="{BB962C8B-B14F-4D97-AF65-F5344CB8AC3E}">
        <p14:creationId xmlns:p14="http://schemas.microsoft.com/office/powerpoint/2010/main" val="324294687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l" defTabSz="685800" rtl="0" eaLnBrk="1" latinLnBrk="0" hangingPunct="1">
        <a:lnSpc>
          <a:spcPct val="90000"/>
        </a:lnSpc>
        <a:spcBef>
          <a:spcPct val="0"/>
        </a:spcBef>
        <a:buNone/>
        <a:defRPr sz="4000" kern="1200">
          <a:solidFill>
            <a:schemeClr val="accent1"/>
          </a:solidFill>
          <a:latin typeface="+mj-lt"/>
          <a:ea typeface="+mj-ea"/>
          <a:cs typeface="+mj-cs"/>
        </a:defRPr>
      </a:lvl1pPr>
    </p:titleStyle>
    <p:bodyStyle>
      <a:lvl1pPr marL="171450" indent="-137160" algn="l" defTabSz="685800" rtl="0" eaLnBrk="1" latinLnBrk="0" hangingPunct="1">
        <a:lnSpc>
          <a:spcPct val="90000"/>
        </a:lnSpc>
        <a:spcBef>
          <a:spcPts val="1000"/>
        </a:spcBef>
        <a:buClr>
          <a:schemeClr val="accent1"/>
        </a:buClr>
        <a:buSzPct val="80000"/>
        <a:buFont typeface="Corbel" pitchFamily="34" charset="0"/>
        <a:buChar char="•"/>
        <a:defRPr sz="2000" kern="1200">
          <a:solidFill>
            <a:schemeClr val="accent1"/>
          </a:solidFill>
          <a:latin typeface="+mn-lt"/>
          <a:ea typeface="+mn-ea"/>
          <a:cs typeface="+mn-cs"/>
        </a:defRPr>
      </a:lvl1pPr>
      <a:lvl2pPr marL="34290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800" kern="1200">
          <a:solidFill>
            <a:schemeClr val="accent1"/>
          </a:solidFill>
          <a:latin typeface="+mn-lt"/>
          <a:ea typeface="+mn-ea"/>
          <a:cs typeface="+mn-cs"/>
        </a:defRPr>
      </a:lvl2pPr>
      <a:lvl3pPr marL="54864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600" kern="1200">
          <a:solidFill>
            <a:schemeClr val="accent1"/>
          </a:solidFill>
          <a:latin typeface="+mn-lt"/>
          <a:ea typeface="+mn-ea"/>
          <a:cs typeface="+mn-cs"/>
        </a:defRPr>
      </a:lvl3pPr>
      <a:lvl4pPr marL="75438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4pPr>
      <a:lvl5pPr marL="92012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5pPr>
      <a:lvl6pPr marL="11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6pPr>
      <a:lvl7pPr marL="13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7pPr>
      <a:lvl8pPr marL="15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8pPr>
      <a:lvl9pPr marL="17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System Development Life Cycle</a:t>
            </a:r>
            <a:endParaRPr lang="en-GB" dirty="0"/>
          </a:p>
        </p:txBody>
      </p:sp>
      <p:sp>
        <p:nvSpPr>
          <p:cNvPr id="3" name="Subtitle 2"/>
          <p:cNvSpPr>
            <a:spLocks noGrp="1"/>
          </p:cNvSpPr>
          <p:nvPr>
            <p:ph type="subTitle" idx="1"/>
          </p:nvPr>
        </p:nvSpPr>
        <p:spPr/>
        <p:txBody>
          <a:bodyPr/>
          <a:lstStyle/>
          <a:p>
            <a:r>
              <a:rPr lang="en-GB" dirty="0" smtClean="0"/>
              <a:t>Changeover Strategies </a:t>
            </a:r>
            <a:endParaRPr lang="en-GB" dirty="0"/>
          </a:p>
        </p:txBody>
      </p:sp>
    </p:spTree>
    <p:extLst>
      <p:ext uri="{BB962C8B-B14F-4D97-AF65-F5344CB8AC3E}">
        <p14:creationId xmlns:p14="http://schemas.microsoft.com/office/powerpoint/2010/main" val="42162882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Pilot Changeover</a:t>
            </a:r>
            <a:endParaRPr lang="en-GB" dirty="0"/>
          </a:p>
        </p:txBody>
      </p:sp>
      <p:sp>
        <p:nvSpPr>
          <p:cNvPr id="3" name="Content Placeholder 2"/>
          <p:cNvSpPr>
            <a:spLocks noGrp="1"/>
          </p:cNvSpPr>
          <p:nvPr>
            <p:ph idx="1"/>
          </p:nvPr>
        </p:nvSpPr>
        <p:spPr/>
        <p:txBody>
          <a:bodyPr/>
          <a:lstStyle/>
          <a:p>
            <a:endParaRPr lang="en-GB"/>
          </a:p>
        </p:txBody>
      </p:sp>
      <p:pic>
        <p:nvPicPr>
          <p:cNvPr id="4100" name="Picture 4" descr="Stacks Image 792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0205" y="2601911"/>
            <a:ext cx="5958743" cy="19986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65244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r>
              <a:rPr lang="en-GB" dirty="0" smtClean="0"/>
              <a:t>This </a:t>
            </a:r>
            <a:r>
              <a:rPr lang="en-GB" dirty="0"/>
              <a:t>method is ideal for large organisations that have lots of locations or branches where the new system can be used by one branch and then transferred to other branches over time </a:t>
            </a:r>
            <a:endParaRPr lang="en-GB" dirty="0" smtClean="0"/>
          </a:p>
          <a:p>
            <a:r>
              <a:rPr lang="en-GB" dirty="0"/>
              <a:t>I</a:t>
            </a:r>
            <a:r>
              <a:rPr lang="en-GB" dirty="0" smtClean="0"/>
              <a:t>mplementation </a:t>
            </a:r>
            <a:r>
              <a:rPr lang="en-GB" dirty="0"/>
              <a:t>is on a much smaller and manageable </a:t>
            </a:r>
            <a:r>
              <a:rPr lang="en-GB" dirty="0" smtClean="0"/>
              <a:t>scale</a:t>
            </a:r>
          </a:p>
          <a:p>
            <a:r>
              <a:rPr lang="en-GB" dirty="0" smtClean="0"/>
              <a:t>Disadvantage </a:t>
            </a:r>
            <a:r>
              <a:rPr lang="en-GB" dirty="0"/>
              <a:t>is that is takes longer to implement the system in all the </a:t>
            </a:r>
            <a:r>
              <a:rPr lang="en-GB" dirty="0" smtClean="0"/>
              <a:t>branches</a:t>
            </a:r>
            <a:endParaRPr lang="en-GB" dirty="0"/>
          </a:p>
        </p:txBody>
      </p:sp>
    </p:spTree>
    <p:extLst>
      <p:ext uri="{BB962C8B-B14F-4D97-AF65-F5344CB8AC3E}">
        <p14:creationId xmlns:p14="http://schemas.microsoft.com/office/powerpoint/2010/main" val="27258418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Past </a:t>
            </a:r>
            <a:r>
              <a:rPr lang="en-GB" smtClean="0"/>
              <a:t>Paper Questions</a:t>
            </a:r>
            <a:endParaRPr lang="en-GB"/>
          </a:p>
        </p:txBody>
      </p:sp>
      <p:sp>
        <p:nvSpPr>
          <p:cNvPr id="3" name="Content Placeholder 2"/>
          <p:cNvSpPr>
            <a:spLocks noGrp="1"/>
          </p:cNvSpPr>
          <p:nvPr>
            <p:ph idx="1"/>
          </p:nvPr>
        </p:nvSpPr>
        <p:spPr/>
        <p:txBody>
          <a:bodyPr/>
          <a:lstStyle/>
          <a:p>
            <a:r>
              <a:rPr lang="en-GB" dirty="0"/>
              <a:t>A system analyst has a choice of direct changeover or parallel running when updating a computer system. Describe these two different potential changeover strategies and describe the advantages and disadvantages of each of the different strategies. [6]</a:t>
            </a:r>
          </a:p>
          <a:p>
            <a:endParaRPr lang="en-GB" dirty="0" smtClean="0"/>
          </a:p>
          <a:p>
            <a:r>
              <a:rPr lang="en-GB" dirty="0"/>
              <a:t>Once the new computer system is up and running, it has to be maintained. Describe two different system maintenance methods and illustrate each method with appropriate examples. [6]</a:t>
            </a:r>
            <a:endParaRPr lang="en-GB" dirty="0"/>
          </a:p>
        </p:txBody>
      </p:sp>
    </p:spTree>
    <p:extLst>
      <p:ext uri="{BB962C8B-B14F-4D97-AF65-F5344CB8AC3E}">
        <p14:creationId xmlns:p14="http://schemas.microsoft.com/office/powerpoint/2010/main" val="7361398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Lesson Objectives</a:t>
            </a:r>
            <a:endParaRPr lang="en-GB" dirty="0"/>
          </a:p>
        </p:txBody>
      </p:sp>
      <p:sp>
        <p:nvSpPr>
          <p:cNvPr id="3" name="Content Placeholder 2"/>
          <p:cNvSpPr>
            <a:spLocks noGrp="1"/>
          </p:cNvSpPr>
          <p:nvPr>
            <p:ph idx="1"/>
          </p:nvPr>
        </p:nvSpPr>
        <p:spPr/>
        <p:txBody>
          <a:bodyPr/>
          <a:lstStyle/>
          <a:p>
            <a:r>
              <a:rPr lang="en-GB" dirty="0" smtClean="0"/>
              <a:t>To Develop an understanding of the different changeover strategies when introducing a new ICT system.</a:t>
            </a:r>
            <a:endParaRPr lang="en-GB" dirty="0"/>
          </a:p>
        </p:txBody>
      </p:sp>
    </p:spTree>
    <p:extLst>
      <p:ext uri="{BB962C8B-B14F-4D97-AF65-F5344CB8AC3E}">
        <p14:creationId xmlns:p14="http://schemas.microsoft.com/office/powerpoint/2010/main" val="12475226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Changeover</a:t>
            </a:r>
            <a:endParaRPr lang="en-GB" dirty="0"/>
          </a:p>
        </p:txBody>
      </p:sp>
      <p:sp>
        <p:nvSpPr>
          <p:cNvPr id="3" name="Content Placeholder 2"/>
          <p:cNvSpPr>
            <a:spLocks noGrp="1"/>
          </p:cNvSpPr>
          <p:nvPr>
            <p:ph idx="1"/>
          </p:nvPr>
        </p:nvSpPr>
        <p:spPr/>
        <p:txBody>
          <a:bodyPr/>
          <a:lstStyle/>
          <a:p>
            <a:r>
              <a:rPr lang="en-GB" dirty="0" smtClean="0"/>
              <a:t>Direct</a:t>
            </a:r>
          </a:p>
          <a:p>
            <a:r>
              <a:rPr lang="en-GB" dirty="0" smtClean="0"/>
              <a:t>Parallel</a:t>
            </a:r>
          </a:p>
          <a:p>
            <a:r>
              <a:rPr lang="en-GB" dirty="0" smtClean="0"/>
              <a:t>Phased</a:t>
            </a:r>
          </a:p>
          <a:p>
            <a:r>
              <a:rPr lang="en-GB" dirty="0" smtClean="0"/>
              <a:t>Pilot</a:t>
            </a:r>
            <a:endParaRPr lang="en-GB" dirty="0"/>
          </a:p>
        </p:txBody>
      </p:sp>
    </p:spTree>
    <p:extLst>
      <p:ext uri="{BB962C8B-B14F-4D97-AF65-F5344CB8AC3E}">
        <p14:creationId xmlns:p14="http://schemas.microsoft.com/office/powerpoint/2010/main" val="30276671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Direct Changeover</a:t>
            </a:r>
            <a:endParaRPr lang="en-GB" dirty="0"/>
          </a:p>
        </p:txBody>
      </p:sp>
      <p:sp>
        <p:nvSpPr>
          <p:cNvPr id="3" name="Content Placeholder 2"/>
          <p:cNvSpPr>
            <a:spLocks noGrp="1"/>
          </p:cNvSpPr>
          <p:nvPr>
            <p:ph idx="1"/>
          </p:nvPr>
        </p:nvSpPr>
        <p:spPr/>
        <p:txBody>
          <a:bodyPr/>
          <a:lstStyle/>
          <a:p>
            <a:endParaRPr lang="en-GB" dirty="0"/>
          </a:p>
        </p:txBody>
      </p:sp>
      <p:pic>
        <p:nvPicPr>
          <p:cNvPr id="1030" name="Picture 6" descr="Stacks Image 786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40450" y="2981324"/>
            <a:ext cx="4838253" cy="15525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74324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Stop </a:t>
            </a:r>
            <a:r>
              <a:rPr lang="en-GB" dirty="0"/>
              <a:t>using the old system one day and start using the new system the next day (1). </a:t>
            </a:r>
            <a:endParaRPr lang="en-GB" dirty="0" smtClean="0"/>
          </a:p>
          <a:p>
            <a:r>
              <a:rPr lang="en-GB" dirty="0" smtClean="0"/>
              <a:t>Element </a:t>
            </a:r>
            <a:r>
              <a:rPr lang="en-GB" dirty="0"/>
              <a:t>of risk particularly if the hardware and software are cutting edge (1). </a:t>
            </a:r>
            <a:endParaRPr lang="en-GB" dirty="0" smtClean="0"/>
          </a:p>
          <a:p>
            <a:r>
              <a:rPr lang="en-GB" dirty="0" smtClean="0"/>
              <a:t>If </a:t>
            </a:r>
            <a:r>
              <a:rPr lang="en-GB" dirty="0"/>
              <a:t>the system fails then it can be disastrous to the business </a:t>
            </a:r>
            <a:r>
              <a:rPr lang="en-GB" dirty="0" smtClean="0"/>
              <a:t>Requires </a:t>
            </a:r>
            <a:r>
              <a:rPr lang="en-GB" dirty="0"/>
              <a:t>fewer resources (people, money, equipment) and is simple, provided nothing goes wrong </a:t>
            </a:r>
            <a:endParaRPr lang="en-GB" dirty="0" smtClean="0"/>
          </a:p>
          <a:p>
            <a:endParaRPr lang="en-GB" dirty="0" smtClean="0"/>
          </a:p>
          <a:p>
            <a:pPr marL="34290" indent="0" algn="ctr">
              <a:buNone/>
            </a:pPr>
            <a:r>
              <a:rPr lang="en-GB" b="1" dirty="0" smtClean="0">
                <a:solidFill>
                  <a:srgbClr val="FF0000"/>
                </a:solidFill>
              </a:rPr>
              <a:t>Need </a:t>
            </a:r>
            <a:r>
              <a:rPr lang="en-GB" b="1" dirty="0">
                <a:solidFill>
                  <a:srgbClr val="FF0000"/>
                </a:solidFill>
              </a:rPr>
              <a:t>more than easiest/quickest and not just cheapest </a:t>
            </a:r>
          </a:p>
        </p:txBody>
      </p:sp>
    </p:spTree>
    <p:extLst>
      <p:ext uri="{BB962C8B-B14F-4D97-AF65-F5344CB8AC3E}">
        <p14:creationId xmlns:p14="http://schemas.microsoft.com/office/powerpoint/2010/main" val="27545453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Parallel Changeover</a:t>
            </a:r>
            <a:endParaRPr lang="en-GB" dirty="0"/>
          </a:p>
        </p:txBody>
      </p:sp>
      <p:sp>
        <p:nvSpPr>
          <p:cNvPr id="3" name="Content Placeholder 2"/>
          <p:cNvSpPr>
            <a:spLocks noGrp="1"/>
          </p:cNvSpPr>
          <p:nvPr>
            <p:ph idx="1"/>
          </p:nvPr>
        </p:nvSpPr>
        <p:spPr/>
        <p:txBody>
          <a:bodyPr/>
          <a:lstStyle/>
          <a:p>
            <a:endParaRPr lang="en-GB"/>
          </a:p>
        </p:txBody>
      </p:sp>
      <p:pic>
        <p:nvPicPr>
          <p:cNvPr id="2052" name="Picture 4" descr="Stacks Image 788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2903" y="2625725"/>
            <a:ext cx="5475111" cy="203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462659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a:t>Old ICT system is run alongside the new ICT system for a period of time until all the people involved with the new system are happy it is working correctly </a:t>
            </a:r>
            <a:endParaRPr lang="en-GB" dirty="0" smtClean="0"/>
          </a:p>
          <a:p>
            <a:r>
              <a:rPr lang="en-GB" dirty="0" smtClean="0"/>
              <a:t>Used </a:t>
            </a:r>
            <a:r>
              <a:rPr lang="en-GB" dirty="0"/>
              <a:t>to minimise the risk in introducing a new ICT system </a:t>
            </a:r>
            <a:endParaRPr lang="en-GB" dirty="0" smtClean="0"/>
          </a:p>
          <a:p>
            <a:r>
              <a:rPr lang="en-GB" dirty="0" smtClean="0"/>
              <a:t>Can </a:t>
            </a:r>
            <a:r>
              <a:rPr lang="en-GB" dirty="0"/>
              <a:t>compare results and be sure it is working </a:t>
            </a:r>
            <a:r>
              <a:rPr lang="en-GB" dirty="0" smtClean="0"/>
              <a:t>properly</a:t>
            </a:r>
          </a:p>
          <a:p>
            <a:r>
              <a:rPr lang="en-GB" dirty="0" smtClean="0"/>
              <a:t>Lots </a:t>
            </a:r>
            <a:r>
              <a:rPr lang="en-GB" dirty="0"/>
              <a:t>of unnecessary work (as the work is being done twice) and is therefore expensive in people’s </a:t>
            </a:r>
            <a:r>
              <a:rPr lang="en-GB" dirty="0" smtClean="0"/>
              <a:t>time</a:t>
            </a:r>
          </a:p>
          <a:p>
            <a:r>
              <a:rPr lang="en-GB" dirty="0" smtClean="0"/>
              <a:t>It </a:t>
            </a:r>
            <a:r>
              <a:rPr lang="en-GB" dirty="0"/>
              <a:t>also adds to the amount of planning needed for the </a:t>
            </a:r>
            <a:r>
              <a:rPr lang="en-GB" dirty="0" smtClean="0"/>
              <a:t>implementation</a:t>
            </a:r>
            <a:endParaRPr lang="en-GB" dirty="0"/>
          </a:p>
        </p:txBody>
      </p:sp>
    </p:spTree>
    <p:extLst>
      <p:ext uri="{BB962C8B-B14F-4D97-AF65-F5344CB8AC3E}">
        <p14:creationId xmlns:p14="http://schemas.microsoft.com/office/powerpoint/2010/main" val="41244154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Phased Changeover</a:t>
            </a:r>
            <a:endParaRPr lang="en-GB" dirty="0"/>
          </a:p>
        </p:txBody>
      </p:sp>
      <p:sp>
        <p:nvSpPr>
          <p:cNvPr id="3" name="Content Placeholder 2"/>
          <p:cNvSpPr>
            <a:spLocks noGrp="1"/>
          </p:cNvSpPr>
          <p:nvPr>
            <p:ph idx="1"/>
          </p:nvPr>
        </p:nvSpPr>
        <p:spPr/>
        <p:txBody>
          <a:bodyPr/>
          <a:lstStyle/>
          <a:p>
            <a:endParaRPr lang="en-GB"/>
          </a:p>
        </p:txBody>
      </p:sp>
      <p:pic>
        <p:nvPicPr>
          <p:cNvPr id="3076" name="Picture 4" descr="Stacks Image 790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70895" y="2520950"/>
            <a:ext cx="5577363" cy="2270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52914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A module </a:t>
            </a:r>
            <a:r>
              <a:rPr lang="en-GB" dirty="0"/>
              <a:t>at a time can be converted to the new system in phases until the whole system is transferred </a:t>
            </a:r>
            <a:endParaRPr lang="en-GB" dirty="0" smtClean="0"/>
          </a:p>
          <a:p>
            <a:r>
              <a:rPr lang="en-GB" dirty="0" smtClean="0"/>
              <a:t>Advantage </a:t>
            </a:r>
            <a:r>
              <a:rPr lang="en-GB" dirty="0"/>
              <a:t>that IT staff can deal with problems caused by a module before moving on to new modules </a:t>
            </a:r>
            <a:endParaRPr lang="en-GB" dirty="0" smtClean="0"/>
          </a:p>
          <a:p>
            <a:r>
              <a:rPr lang="en-GB" dirty="0" smtClean="0"/>
              <a:t>Is only </a:t>
            </a:r>
            <a:r>
              <a:rPr lang="en-GB" dirty="0"/>
              <a:t>suitable for systems consisting of separate </a:t>
            </a:r>
            <a:r>
              <a:rPr lang="en-GB" dirty="0" smtClean="0"/>
              <a:t>modules</a:t>
            </a:r>
            <a:endParaRPr lang="en-GB" dirty="0"/>
          </a:p>
        </p:txBody>
      </p:sp>
    </p:spTree>
    <p:extLst>
      <p:ext uri="{BB962C8B-B14F-4D97-AF65-F5344CB8AC3E}">
        <p14:creationId xmlns:p14="http://schemas.microsoft.com/office/powerpoint/2010/main" val="1021203116"/>
      </p:ext>
    </p:extLst>
  </p:cSld>
  <p:clrMapOvr>
    <a:masterClrMapping/>
  </p:clrMapOvr>
</p:sld>
</file>

<file path=ppt/theme/theme1.xml><?xml version="1.0" encoding="utf-8"?>
<a:theme xmlns:a="http://schemas.openxmlformats.org/drawingml/2006/main" name="YBG">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YBG" id="{C13D4702-21CB-4F4C-94FF-D595B762D44F}" vid="{1D03C043-2F06-44A9-99BF-239A348C52DE}"/>
    </a:ext>
  </a:extLst>
</a:theme>
</file>

<file path=docProps/app.xml><?xml version="1.0" encoding="utf-8"?>
<Properties xmlns="http://schemas.openxmlformats.org/officeDocument/2006/extended-properties" xmlns:vt="http://schemas.openxmlformats.org/officeDocument/2006/docPropsVTypes">
  <Template>YBG</Template>
  <TotalTime>13</TotalTime>
  <Words>371</Words>
  <Application>Microsoft Office PowerPoint</Application>
  <PresentationFormat>On-screen Show (4:3)</PresentationFormat>
  <Paragraphs>33</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Corbel</vt:lpstr>
      <vt:lpstr>YBG</vt:lpstr>
      <vt:lpstr>System Development Life Cycle</vt:lpstr>
      <vt:lpstr>Lesson Objectives</vt:lpstr>
      <vt:lpstr>Changeover</vt:lpstr>
      <vt:lpstr>Direct Changeover</vt:lpstr>
      <vt:lpstr>PowerPoint Presentation</vt:lpstr>
      <vt:lpstr>Parallel Changeover</vt:lpstr>
      <vt:lpstr>PowerPoint Presentation</vt:lpstr>
      <vt:lpstr>Phased Changeover</vt:lpstr>
      <vt:lpstr>PowerPoint Presentation</vt:lpstr>
      <vt:lpstr>Pilot Changeover</vt:lpstr>
      <vt:lpstr>PowerPoint Presentation</vt:lpstr>
      <vt:lpstr>Past Paper Questions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Development Life Cycle</dc:title>
  <dc:creator>Declan Lynch</dc:creator>
  <cp:lastModifiedBy>Declan Lynch</cp:lastModifiedBy>
  <cp:revision>2</cp:revision>
  <dcterms:created xsi:type="dcterms:W3CDTF">2015-03-03T09:28:41Z</dcterms:created>
  <dcterms:modified xsi:type="dcterms:W3CDTF">2015-03-03T09:41:51Z</dcterms:modified>
</cp:coreProperties>
</file>