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63" r:id="rId6"/>
    <p:sldId id="262" r:id="rId7"/>
    <p:sldId id="261"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01" d="100"/>
          <a:sy n="101" d="100"/>
        </p:scale>
        <p:origin x="126" y="2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chemeClr val="tx1"/>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544D5FFD-ADC0-453A-82BC-3B44FD284F44}" type="datetimeFigureOut">
              <a:rPr lang="en-GB" smtClean="0"/>
              <a:t>03/03/2015</a:t>
            </a:fld>
            <a:endParaRPr lang="en-GB"/>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59C5CFF-DDB3-418A-B1DA-4B43018756A1}" type="slidenum">
              <a:rPr lang="en-GB" smtClean="0"/>
              <a:t>‹#›</a:t>
            </a:fld>
            <a:endParaRPr lang="en-GB"/>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972061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4D5FFD-ADC0-453A-82BC-3B44FD284F44}" type="datetimeFigureOut">
              <a:rPr lang="en-GB" smtClean="0"/>
              <a:t>03/03/2015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9C5CFF-DDB3-418A-B1DA-4B43018756A1}" type="slidenum">
              <a:rPr lang="en-GB" smtClean="0"/>
              <a:t>‹#›</a:t>
            </a:fld>
            <a:endParaRPr lang="en-GB"/>
          </a:p>
        </p:txBody>
      </p:sp>
    </p:spTree>
    <p:extLst>
      <p:ext uri="{BB962C8B-B14F-4D97-AF65-F5344CB8AC3E}">
        <p14:creationId xmlns:p14="http://schemas.microsoft.com/office/powerpoint/2010/main" val="1060128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4D5FFD-ADC0-453A-82BC-3B44FD284F44}" type="datetimeFigureOut">
              <a:rPr lang="en-GB" smtClean="0"/>
              <a:t>03/03/2015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9C5CFF-DDB3-418A-B1DA-4B43018756A1}" type="slidenum">
              <a:rPr lang="en-GB" smtClean="0"/>
              <a:t>‹#›</a:t>
            </a:fld>
            <a:endParaRPr lang="en-GB"/>
          </a:p>
        </p:txBody>
      </p:sp>
    </p:spTree>
    <p:extLst>
      <p:ext uri="{BB962C8B-B14F-4D97-AF65-F5344CB8AC3E}">
        <p14:creationId xmlns:p14="http://schemas.microsoft.com/office/powerpoint/2010/main" val="1912436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u="sng" baseline="0">
                <a:solidFill>
                  <a:schemeClr val="accent1">
                    <a:lumMod val="75000"/>
                  </a:schemeClr>
                </a:solidFill>
                <a:uFill>
                  <a:solidFill>
                    <a:schemeClr val="accent2"/>
                  </a:solidFill>
                </a:u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spcBef>
                <a:spcPts val="1000"/>
              </a:spcBef>
              <a:defRPr>
                <a:solidFill>
                  <a:schemeClr val="accent1">
                    <a:lumMod val="75000"/>
                  </a:schemeClr>
                </a:solidFill>
              </a:defRPr>
            </a:lvl1pPr>
            <a:lvl2pPr>
              <a:defRPr>
                <a:solidFill>
                  <a:schemeClr val="accent1">
                    <a:lumMod val="75000"/>
                  </a:schemeClr>
                </a:solidFill>
              </a:defRPr>
            </a:lvl2pPr>
            <a:lvl3pPr>
              <a:defRPr>
                <a:solidFill>
                  <a:schemeClr val="accent1">
                    <a:lumMod val="75000"/>
                  </a:schemeClr>
                </a:solidFill>
              </a:defRPr>
            </a:lvl3pPr>
            <a:lvl4pPr>
              <a:defRPr>
                <a:solidFill>
                  <a:schemeClr val="accent1">
                    <a:lumMod val="75000"/>
                  </a:schemeClr>
                </a:solidFill>
              </a:defRPr>
            </a:lvl4pPr>
            <a:lvl5pPr>
              <a:defRPr>
                <a:solidFill>
                  <a:schemeClr val="accent1">
                    <a:lumMod val="7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4D5FFD-ADC0-453A-82BC-3B44FD284F44}" type="datetimeFigureOut">
              <a:rPr lang="en-GB" smtClean="0"/>
              <a:t>03/03/2015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9C5CFF-DDB3-418A-B1DA-4B43018756A1}" type="slidenum">
              <a:rPr lang="en-GB" smtClean="0"/>
              <a:t>‹#›</a:t>
            </a:fld>
            <a:endParaRPr lang="en-GB"/>
          </a:p>
        </p:txBody>
      </p:sp>
    </p:spTree>
    <p:extLst>
      <p:ext uri="{BB962C8B-B14F-4D97-AF65-F5344CB8AC3E}">
        <p14:creationId xmlns:p14="http://schemas.microsoft.com/office/powerpoint/2010/main" val="236511320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solidFill>
                  <a:schemeClr val="accent1">
                    <a:lumMod val="7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D5FFD-ADC0-453A-82BC-3B44FD284F44}" type="datetimeFigureOut">
              <a:rPr lang="en-GB" smtClean="0"/>
              <a:t>03/03/2015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9C5CFF-DDB3-418A-B1DA-4B43018756A1}" type="slidenum">
              <a:rPr lang="en-GB" smtClean="0"/>
              <a:t>‹#›</a:t>
            </a:fld>
            <a:endParaRPr lang="en-GB"/>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965968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a:solidFill>
                  <a:schemeClr val="accent1">
                    <a:lumMod val="75000"/>
                  </a:schemeClr>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solidFill>
                  <a:schemeClr val="accent1">
                    <a:lumMod val="75000"/>
                  </a:schemeClr>
                </a:solidFill>
              </a:defRPr>
            </a:lvl1pPr>
            <a:lvl2pPr>
              <a:defRPr sz="1500">
                <a:solidFill>
                  <a:schemeClr val="accent1">
                    <a:lumMod val="75000"/>
                  </a:schemeClr>
                </a:solidFill>
              </a:defRPr>
            </a:lvl2pPr>
            <a:lvl3pPr>
              <a:defRPr sz="1350">
                <a:solidFill>
                  <a:schemeClr val="accent1">
                    <a:lumMod val="75000"/>
                  </a:schemeClr>
                </a:solidFill>
              </a:defRPr>
            </a:lvl3pPr>
            <a:lvl4pPr>
              <a:defRPr sz="1200">
                <a:solidFill>
                  <a:schemeClr val="accent1">
                    <a:lumMod val="75000"/>
                  </a:schemeClr>
                </a:solidFill>
              </a:defRPr>
            </a:lvl4pPr>
            <a:lvl5pPr>
              <a:defRPr sz="1200">
                <a:solidFill>
                  <a:schemeClr val="accent1">
                    <a:lumMod val="75000"/>
                  </a:schemeClr>
                </a:solidFill>
              </a:defRPr>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solidFill>
                  <a:schemeClr val="accent1">
                    <a:lumMod val="75000"/>
                  </a:schemeClr>
                </a:solidFill>
              </a:defRPr>
            </a:lvl1pPr>
            <a:lvl2pPr>
              <a:defRPr sz="1500">
                <a:solidFill>
                  <a:schemeClr val="accent1">
                    <a:lumMod val="75000"/>
                  </a:schemeClr>
                </a:solidFill>
              </a:defRPr>
            </a:lvl2pPr>
            <a:lvl3pPr>
              <a:defRPr sz="1350">
                <a:solidFill>
                  <a:schemeClr val="accent1">
                    <a:lumMod val="75000"/>
                  </a:schemeClr>
                </a:solidFill>
              </a:defRPr>
            </a:lvl3pPr>
            <a:lvl4pPr>
              <a:defRPr sz="1200">
                <a:solidFill>
                  <a:schemeClr val="accent1">
                    <a:lumMod val="75000"/>
                  </a:schemeClr>
                </a:solidFill>
              </a:defRPr>
            </a:lvl4pPr>
            <a:lvl5pPr>
              <a:defRPr sz="1200">
                <a:solidFill>
                  <a:schemeClr val="accent1">
                    <a:lumMod val="75000"/>
                  </a:schemeClr>
                </a:solidFill>
              </a:defRPr>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44D5FFD-ADC0-453A-82BC-3B44FD284F44}" type="datetimeFigureOut">
              <a:rPr lang="en-GB" smtClean="0"/>
              <a:t>03/03/2015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9C5CFF-DDB3-418A-B1DA-4B43018756A1}" type="slidenum">
              <a:rPr lang="en-GB" smtClean="0"/>
              <a:t>‹#›</a:t>
            </a:fld>
            <a:endParaRPr lang="en-GB"/>
          </a:p>
        </p:txBody>
      </p:sp>
    </p:spTree>
    <p:extLst>
      <p:ext uri="{BB962C8B-B14F-4D97-AF65-F5344CB8AC3E}">
        <p14:creationId xmlns:p14="http://schemas.microsoft.com/office/powerpoint/2010/main" val="202202643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44D5FFD-ADC0-453A-82BC-3B44FD284F44}" type="datetimeFigureOut">
              <a:rPr lang="en-GB" smtClean="0"/>
              <a:t>03/03/2015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9C5CFF-DDB3-418A-B1DA-4B43018756A1}" type="slidenum">
              <a:rPr lang="en-GB" smtClean="0"/>
              <a:t>‹#›</a:t>
            </a:fld>
            <a:endParaRPr lang="en-GB"/>
          </a:p>
        </p:txBody>
      </p:sp>
    </p:spTree>
    <p:extLst>
      <p:ext uri="{BB962C8B-B14F-4D97-AF65-F5344CB8AC3E}">
        <p14:creationId xmlns:p14="http://schemas.microsoft.com/office/powerpoint/2010/main" val="2773105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44D5FFD-ADC0-453A-82BC-3B44FD284F44}" type="datetimeFigureOut">
              <a:rPr lang="en-GB" smtClean="0"/>
              <a:t>03/03/2015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9C5CFF-DDB3-418A-B1DA-4B43018756A1}" type="slidenum">
              <a:rPr lang="en-GB" smtClean="0"/>
              <a:t>‹#›</a:t>
            </a:fld>
            <a:endParaRPr lang="en-GB"/>
          </a:p>
        </p:txBody>
      </p:sp>
    </p:spTree>
    <p:extLst>
      <p:ext uri="{BB962C8B-B14F-4D97-AF65-F5344CB8AC3E}">
        <p14:creationId xmlns:p14="http://schemas.microsoft.com/office/powerpoint/2010/main" val="124086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4D5FFD-ADC0-453A-82BC-3B44FD284F44}" type="datetimeFigureOut">
              <a:rPr lang="en-GB" smtClean="0"/>
              <a:t>03/03/2015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9C5CFF-DDB3-418A-B1DA-4B43018756A1}" type="slidenum">
              <a:rPr lang="en-GB" smtClean="0"/>
              <a:t>‹#›</a:t>
            </a:fld>
            <a:endParaRPr lang="en-GB"/>
          </a:p>
        </p:txBody>
      </p:sp>
    </p:spTree>
    <p:extLst>
      <p:ext uri="{BB962C8B-B14F-4D97-AF65-F5344CB8AC3E}">
        <p14:creationId xmlns:p14="http://schemas.microsoft.com/office/powerpoint/2010/main" val="706393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D5FFD-ADC0-453A-82BC-3B44FD284F44}" type="datetimeFigureOut">
              <a:rPr lang="en-GB" smtClean="0"/>
              <a:t>03/03/2015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9C5CFF-DDB3-418A-B1DA-4B43018756A1}" type="slidenum">
              <a:rPr lang="en-GB" smtClean="0"/>
              <a:t>‹#›</a:t>
            </a:fld>
            <a:endParaRPr lang="en-GB"/>
          </a:p>
        </p:txBody>
      </p:sp>
    </p:spTree>
    <p:extLst>
      <p:ext uri="{BB962C8B-B14F-4D97-AF65-F5344CB8AC3E}">
        <p14:creationId xmlns:p14="http://schemas.microsoft.com/office/powerpoint/2010/main" val="3288492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D5FFD-ADC0-453A-82BC-3B44FD284F44}" type="datetimeFigureOut">
              <a:rPr lang="en-GB" smtClean="0"/>
              <a:t>03/03/2015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9C5CFF-DDB3-418A-B1DA-4B43018756A1}" type="slidenum">
              <a:rPr lang="en-GB" smtClean="0"/>
              <a:t>‹#›</a:t>
            </a:fld>
            <a:endParaRPr lang="en-GB"/>
          </a:p>
        </p:txBody>
      </p:sp>
    </p:spTree>
    <p:extLst>
      <p:ext uri="{BB962C8B-B14F-4D97-AF65-F5344CB8AC3E}">
        <p14:creationId xmlns:p14="http://schemas.microsoft.com/office/powerpoint/2010/main" val="1035132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544D5FFD-ADC0-453A-82BC-3B44FD284F44}" type="datetimeFigureOut">
              <a:rPr lang="en-GB" smtClean="0"/>
              <a:t>03/03/2015</a:t>
            </a:fld>
            <a:endParaRPr lang="en-GB"/>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GB"/>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659C5CFF-DDB3-418A-B1DA-4B43018756A1}" type="slidenum">
              <a:rPr lang="en-GB" smtClean="0"/>
              <a:t>‹#›</a:t>
            </a:fld>
            <a:endParaRPr lang="en-GB"/>
          </a:p>
        </p:txBody>
      </p:sp>
      <p:pic>
        <p:nvPicPr>
          <p:cNvPr id="8" name="Picture 7"/>
          <p:cNvPicPr>
            <a:picLocks noChangeAspect="1"/>
          </p:cNvPicPr>
          <p:nvPr/>
        </p:nvPicPr>
        <p:blipFill rotWithShape="1">
          <a:blip r:embed="rId13"/>
          <a:srcRect l="7326" t="12222" r="88814" b="76349"/>
          <a:stretch/>
        </p:blipFill>
        <p:spPr>
          <a:xfrm>
            <a:off x="182880" y="120733"/>
            <a:ext cx="910914" cy="886295"/>
          </a:xfrm>
          <a:prstGeom prst="rect">
            <a:avLst/>
          </a:prstGeom>
        </p:spPr>
      </p:pic>
    </p:spTree>
    <p:extLst>
      <p:ext uri="{BB962C8B-B14F-4D97-AF65-F5344CB8AC3E}">
        <p14:creationId xmlns:p14="http://schemas.microsoft.com/office/powerpoint/2010/main" val="22809515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System Development Life Cycle</a:t>
            </a:r>
            <a:endParaRPr lang="en-GB" dirty="0"/>
          </a:p>
        </p:txBody>
      </p:sp>
      <p:sp>
        <p:nvSpPr>
          <p:cNvPr id="3" name="Subtitle 2"/>
          <p:cNvSpPr>
            <a:spLocks noGrp="1"/>
          </p:cNvSpPr>
          <p:nvPr>
            <p:ph type="subTitle" idx="1"/>
          </p:nvPr>
        </p:nvSpPr>
        <p:spPr/>
        <p:txBody>
          <a:bodyPr/>
          <a:lstStyle/>
          <a:p>
            <a:r>
              <a:rPr lang="en-GB" dirty="0" smtClean="0"/>
              <a:t>Gathering Information.</a:t>
            </a:r>
            <a:endParaRPr lang="en-GB" dirty="0"/>
          </a:p>
        </p:txBody>
      </p:sp>
    </p:spTree>
    <p:extLst>
      <p:ext uri="{BB962C8B-B14F-4D97-AF65-F5344CB8AC3E}">
        <p14:creationId xmlns:p14="http://schemas.microsoft.com/office/powerpoint/2010/main" val="1691611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Objectives</a:t>
            </a:r>
            <a:endParaRPr lang="en-GB" dirty="0"/>
          </a:p>
        </p:txBody>
      </p:sp>
      <p:sp>
        <p:nvSpPr>
          <p:cNvPr id="3" name="Content Placeholder 2"/>
          <p:cNvSpPr>
            <a:spLocks noGrp="1"/>
          </p:cNvSpPr>
          <p:nvPr>
            <p:ph idx="1"/>
          </p:nvPr>
        </p:nvSpPr>
        <p:spPr/>
        <p:txBody>
          <a:bodyPr/>
          <a:lstStyle/>
          <a:p>
            <a:r>
              <a:rPr lang="en-GB" dirty="0" smtClean="0"/>
              <a:t>To understand how system analysts can gather information about a system.</a:t>
            </a:r>
            <a:endParaRPr lang="en-GB" dirty="0"/>
          </a:p>
        </p:txBody>
      </p:sp>
    </p:spTree>
    <p:extLst>
      <p:ext uri="{BB962C8B-B14F-4D97-AF65-F5344CB8AC3E}">
        <p14:creationId xmlns:p14="http://schemas.microsoft.com/office/powerpoint/2010/main" val="1385252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can we gather information?</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476112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can we gather information?</a:t>
            </a:r>
            <a:endParaRPr lang="en-GB" dirty="0"/>
          </a:p>
        </p:txBody>
      </p:sp>
      <p:sp>
        <p:nvSpPr>
          <p:cNvPr id="3" name="Content Placeholder 2"/>
          <p:cNvSpPr>
            <a:spLocks noGrp="1"/>
          </p:cNvSpPr>
          <p:nvPr>
            <p:ph idx="1"/>
          </p:nvPr>
        </p:nvSpPr>
        <p:spPr/>
        <p:txBody>
          <a:bodyPr/>
          <a:lstStyle/>
          <a:p>
            <a:r>
              <a:rPr lang="en-GB" dirty="0" smtClean="0"/>
              <a:t>Interviews</a:t>
            </a:r>
          </a:p>
          <a:p>
            <a:r>
              <a:rPr lang="en-GB" dirty="0" smtClean="0"/>
              <a:t>Observations</a:t>
            </a:r>
          </a:p>
          <a:p>
            <a:r>
              <a:rPr lang="en-GB" dirty="0" smtClean="0"/>
              <a:t>Inspection of records</a:t>
            </a:r>
          </a:p>
          <a:p>
            <a:r>
              <a:rPr lang="en-GB" dirty="0" smtClean="0"/>
              <a:t>Questionnaires </a:t>
            </a:r>
            <a:endParaRPr lang="en-GB" dirty="0"/>
          </a:p>
        </p:txBody>
      </p:sp>
    </p:spTree>
    <p:extLst>
      <p:ext uri="{BB962C8B-B14F-4D97-AF65-F5344CB8AC3E}">
        <p14:creationId xmlns:p14="http://schemas.microsoft.com/office/powerpoint/2010/main" val="1203275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Interviews</a:t>
            </a:r>
            <a:endParaRPr lang="en-GB" dirty="0"/>
          </a:p>
        </p:txBody>
      </p:sp>
      <p:sp>
        <p:nvSpPr>
          <p:cNvPr id="3" name="Content Placeholder 2"/>
          <p:cNvSpPr>
            <a:spLocks noGrp="1"/>
          </p:cNvSpPr>
          <p:nvPr>
            <p:ph idx="1"/>
          </p:nvPr>
        </p:nvSpPr>
        <p:spPr/>
        <p:txBody>
          <a:bodyPr/>
          <a:lstStyle/>
          <a:p>
            <a:pPr marL="0" indent="0">
              <a:buNone/>
            </a:pPr>
            <a:r>
              <a:rPr lang="en-GB" dirty="0"/>
              <a:t>I</a:t>
            </a:r>
            <a:r>
              <a:rPr lang="en-GB" dirty="0" smtClean="0"/>
              <a:t>nterviews </a:t>
            </a:r>
            <a:r>
              <a:rPr lang="en-GB" dirty="0"/>
              <a:t>with managers normally reveal how the departments work and any current problems. Normally will say how they want the new system to work and what information they want. Operational staff can supply fine detail on how the current system works. Very time consuming as a lot of people have got to be contacted. Needs skilled interviewers to get the correct information out of people. </a:t>
            </a:r>
            <a:endParaRPr lang="en-GB" dirty="0"/>
          </a:p>
        </p:txBody>
      </p:sp>
    </p:spTree>
    <p:extLst>
      <p:ext uri="{BB962C8B-B14F-4D97-AF65-F5344CB8AC3E}">
        <p14:creationId xmlns:p14="http://schemas.microsoft.com/office/powerpoint/2010/main" val="2482543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Observation ( inspect/ look at / shadow)</a:t>
            </a:r>
            <a:endParaRPr lang="en-GB" dirty="0"/>
          </a:p>
        </p:txBody>
      </p:sp>
      <p:sp>
        <p:nvSpPr>
          <p:cNvPr id="3" name="Content Placeholder 2"/>
          <p:cNvSpPr>
            <a:spLocks noGrp="1"/>
          </p:cNvSpPr>
          <p:nvPr>
            <p:ph idx="1"/>
          </p:nvPr>
        </p:nvSpPr>
        <p:spPr/>
        <p:txBody>
          <a:bodyPr/>
          <a:lstStyle/>
          <a:p>
            <a:pPr marL="0" indent="0">
              <a:buNone/>
            </a:pPr>
            <a:r>
              <a:rPr lang="en-GB" dirty="0" smtClean="0"/>
              <a:t>Sit </a:t>
            </a:r>
            <a:r>
              <a:rPr lang="en-GB" dirty="0"/>
              <a:t>and watch how somebody does their job at present so that one can understand what they do, how and what information flows, the processes that are performed and any time delays, crashes or interruptions. Can be time consuming and span several weeks before you can see everything. </a:t>
            </a:r>
          </a:p>
          <a:p>
            <a:endParaRPr lang="en-GB" dirty="0"/>
          </a:p>
        </p:txBody>
      </p:sp>
    </p:spTree>
    <p:extLst>
      <p:ext uri="{BB962C8B-B14F-4D97-AF65-F5344CB8AC3E}">
        <p14:creationId xmlns:p14="http://schemas.microsoft.com/office/powerpoint/2010/main" val="3084295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Inspection of records</a:t>
            </a:r>
          </a:p>
        </p:txBody>
      </p:sp>
      <p:sp>
        <p:nvSpPr>
          <p:cNvPr id="3" name="Content Placeholder 2"/>
          <p:cNvSpPr>
            <a:spLocks noGrp="1"/>
          </p:cNvSpPr>
          <p:nvPr>
            <p:ph idx="1"/>
          </p:nvPr>
        </p:nvSpPr>
        <p:spPr/>
        <p:txBody>
          <a:bodyPr/>
          <a:lstStyle/>
          <a:p>
            <a:pPr marL="0" indent="0">
              <a:buNone/>
            </a:pPr>
            <a:r>
              <a:rPr lang="en-GB" dirty="0"/>
              <a:t>S</a:t>
            </a:r>
            <a:r>
              <a:rPr lang="en-GB" dirty="0" smtClean="0"/>
              <a:t>tudying </a:t>
            </a:r>
            <a:r>
              <a:rPr lang="en-GB" dirty="0"/>
              <a:t>the paper based information produced by the company at the moment. Allows one to see what information is currently held and the way it is communicated between different departments or customers and the company. Documents include organisational charts, manuals, reports, minutes of meetings and all documentation. </a:t>
            </a:r>
          </a:p>
          <a:p>
            <a:endParaRPr lang="en-GB" b="1" dirty="0"/>
          </a:p>
        </p:txBody>
      </p:sp>
    </p:spTree>
    <p:extLst>
      <p:ext uri="{BB962C8B-B14F-4D97-AF65-F5344CB8AC3E}">
        <p14:creationId xmlns:p14="http://schemas.microsoft.com/office/powerpoint/2010/main" val="2010760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Questionnaires</a:t>
            </a:r>
            <a:endParaRPr lang="en-GB" dirty="0"/>
          </a:p>
        </p:txBody>
      </p:sp>
      <p:sp>
        <p:nvSpPr>
          <p:cNvPr id="3" name="Content Placeholder 2"/>
          <p:cNvSpPr>
            <a:spLocks noGrp="1"/>
          </p:cNvSpPr>
          <p:nvPr>
            <p:ph idx="1"/>
          </p:nvPr>
        </p:nvSpPr>
        <p:spPr/>
        <p:txBody>
          <a:bodyPr/>
          <a:lstStyle/>
          <a:p>
            <a:pPr marL="0" indent="0">
              <a:buNone/>
            </a:pPr>
            <a:r>
              <a:rPr lang="en-GB" dirty="0" smtClean="0"/>
              <a:t>Ideal </a:t>
            </a:r>
            <a:r>
              <a:rPr lang="en-GB" dirty="0"/>
              <a:t>way to collect information as you do not have to waste time talking to people and can stick to the important points without digressing. Economical to reproduce and distribute. Problem is that people forget to fill them in and hence an incomplete picture. Response rate from posted surveys is often poor. Respondents may misunderstand some of the questions. Cost involved in hiring people to ask others to fill in questionnaires and collect results can be significant.</a:t>
            </a:r>
            <a:endParaRPr lang="en-GB" dirty="0"/>
          </a:p>
        </p:txBody>
      </p:sp>
    </p:spTree>
    <p:extLst>
      <p:ext uri="{BB962C8B-B14F-4D97-AF65-F5344CB8AC3E}">
        <p14:creationId xmlns:p14="http://schemas.microsoft.com/office/powerpoint/2010/main" val="3442531234"/>
      </p:ext>
    </p:extLst>
  </p:cSld>
  <p:clrMapOvr>
    <a:masterClrMapping/>
  </p:clrMapOvr>
</p:sld>
</file>

<file path=ppt/theme/theme1.xml><?xml version="1.0" encoding="utf-8"?>
<a:theme xmlns:a="http://schemas.openxmlformats.org/drawingml/2006/main" name="YBG">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YBG" id="{C13D4702-21CB-4F4C-94FF-D595B762D44F}" vid="{1D03C043-2F06-44A9-99BF-239A348C52DE}"/>
    </a:ext>
  </a:extLst>
</a:theme>
</file>

<file path=docProps/app.xml><?xml version="1.0" encoding="utf-8"?>
<Properties xmlns="http://schemas.openxmlformats.org/officeDocument/2006/extended-properties" xmlns:vt="http://schemas.openxmlformats.org/officeDocument/2006/docPropsVTypes">
  <Template>YBG</Template>
  <TotalTime>8</TotalTime>
  <Words>312</Words>
  <Application>Microsoft Office PowerPoint</Application>
  <PresentationFormat>On-screen Show (4:3)</PresentationFormat>
  <Paragraphs>18</Paragraphs>
  <Slides>8</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vt:i4>
      </vt:variant>
    </vt:vector>
  </HeadingPairs>
  <TitlesOfParts>
    <vt:vector size="10" baseType="lpstr">
      <vt:lpstr>Corbel</vt:lpstr>
      <vt:lpstr>YBG</vt:lpstr>
      <vt:lpstr>System Development Life Cycle</vt:lpstr>
      <vt:lpstr>Lesson Objectives</vt:lpstr>
      <vt:lpstr>How can we gather information?</vt:lpstr>
      <vt:lpstr>How can we gather information?</vt:lpstr>
      <vt:lpstr>Interviews</vt:lpstr>
      <vt:lpstr>Observation ( inspect/ look at / shadow)</vt:lpstr>
      <vt:lpstr>Inspection of records</vt:lpstr>
      <vt:lpstr>Questionnaires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Development Life Cycle</dc:title>
  <dc:creator>Declan Lynch</dc:creator>
  <cp:lastModifiedBy>Declan Lynch</cp:lastModifiedBy>
  <cp:revision>1</cp:revision>
  <dcterms:created xsi:type="dcterms:W3CDTF">2015-03-03T09:07:38Z</dcterms:created>
  <dcterms:modified xsi:type="dcterms:W3CDTF">2015-03-03T09:16:25Z</dcterms:modified>
</cp:coreProperties>
</file>