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298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7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5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30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753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23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1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8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55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4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4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8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Factors that influence network choice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A2 Networks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758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Other than [example] describe [number] factors that influence the choice of networks.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list/</a:t>
            </a:r>
            <a:r>
              <a:rPr lang="en-GB" dirty="0" err="1" smtClean="0"/>
              <a:t>mindmap</a:t>
            </a:r>
            <a:r>
              <a:rPr lang="en-GB" dirty="0" smtClean="0"/>
              <a:t> for the following: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Factors to be taken into account when choosing a network.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Candidates should understand the factors which influence choice:</a:t>
            </a:r>
          </a:p>
          <a:p>
            <a:pPr lvl="1"/>
            <a:r>
              <a:rPr lang="en-GB" i="1" dirty="0" smtClean="0"/>
              <a:t>cost of network</a:t>
            </a:r>
          </a:p>
          <a:p>
            <a:pPr lvl="1"/>
            <a:r>
              <a:rPr lang="en-GB" i="1" dirty="0" smtClean="0"/>
              <a:t>size of organisation</a:t>
            </a:r>
          </a:p>
          <a:p>
            <a:pPr lvl="1"/>
            <a:r>
              <a:rPr lang="en-GB" i="1" dirty="0" smtClean="0"/>
              <a:t>how the system will be used</a:t>
            </a:r>
          </a:p>
          <a:p>
            <a:pPr lvl="1"/>
            <a:r>
              <a:rPr lang="en-GB" i="1" dirty="0" smtClean="0"/>
              <a:t>existing systems</a:t>
            </a:r>
          </a:p>
          <a:p>
            <a:pPr lvl="1"/>
            <a:r>
              <a:rPr lang="en-GB" i="1" dirty="0" smtClean="0"/>
              <a:t>performance required</a:t>
            </a:r>
          </a:p>
          <a:p>
            <a:pPr lvl="1"/>
            <a:r>
              <a:rPr lang="en-GB" i="1" dirty="0" smtClean="0"/>
              <a:t>security 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44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Candidates should understand the factors which influence choice:</a:t>
            </a:r>
          </a:p>
          <a:p>
            <a:pPr lvl="1"/>
            <a:r>
              <a:rPr lang="en-GB" i="1" dirty="0" smtClean="0"/>
              <a:t>cost of network</a:t>
            </a:r>
          </a:p>
          <a:p>
            <a:pPr lvl="1"/>
            <a:r>
              <a:rPr lang="en-GB" i="1" dirty="0" smtClean="0"/>
              <a:t>size of organisation</a:t>
            </a:r>
          </a:p>
          <a:p>
            <a:pPr lvl="1"/>
            <a:r>
              <a:rPr lang="en-GB" i="1" dirty="0" smtClean="0"/>
              <a:t>how the system will be used</a:t>
            </a:r>
          </a:p>
          <a:p>
            <a:pPr lvl="1"/>
            <a:r>
              <a:rPr lang="en-GB" i="1" dirty="0" smtClean="0"/>
              <a:t>existing systems</a:t>
            </a:r>
          </a:p>
          <a:p>
            <a:pPr lvl="1"/>
            <a:r>
              <a:rPr lang="en-GB" i="1" dirty="0" smtClean="0"/>
              <a:t>performance required</a:t>
            </a:r>
          </a:p>
          <a:p>
            <a:pPr lvl="1"/>
            <a:r>
              <a:rPr lang="en-GB" i="1" dirty="0" smtClean="0"/>
              <a:t>security 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44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Factors that influence the choice of a network.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800" i="1" dirty="0" smtClean="0"/>
              <a:t>cost of network</a:t>
            </a:r>
          </a:p>
          <a:p>
            <a:pPr lvl="1"/>
            <a:r>
              <a:rPr lang="en-GB" sz="2800" i="1" dirty="0" smtClean="0"/>
              <a:t>size of organisation</a:t>
            </a:r>
          </a:p>
          <a:p>
            <a:pPr lvl="1"/>
            <a:r>
              <a:rPr lang="en-GB" sz="2800" i="1" dirty="0" smtClean="0"/>
              <a:t>how the system will be used</a:t>
            </a:r>
          </a:p>
          <a:p>
            <a:pPr lvl="1"/>
            <a:r>
              <a:rPr lang="en-GB" sz="2800" i="1" dirty="0" smtClean="0"/>
              <a:t>existing systems</a:t>
            </a:r>
          </a:p>
          <a:p>
            <a:pPr lvl="1"/>
            <a:r>
              <a:rPr lang="en-GB" sz="2800" i="1" dirty="0" smtClean="0"/>
              <a:t>performance required</a:t>
            </a:r>
          </a:p>
          <a:p>
            <a:pPr lvl="1"/>
            <a:r>
              <a:rPr lang="en-GB" sz="2800" i="1" dirty="0" smtClean="0"/>
              <a:t>security issues</a:t>
            </a:r>
            <a:endParaRPr lang="en-GB" sz="28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Cost of the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Size of the available budget will determine what can be done </a:t>
            </a:r>
          </a:p>
          <a:p>
            <a:r>
              <a:rPr lang="en-GB" dirty="0" smtClean="0"/>
              <a:t>e.g. fibre optic cable is faster but is also more expensive. Wireless systems are flexible but need more maintenance.</a:t>
            </a:r>
          </a:p>
          <a:p>
            <a:r>
              <a:rPr lang="en-GB" dirty="0" smtClean="0"/>
              <a:t>Initial purchasing of equipment. </a:t>
            </a:r>
          </a:p>
          <a:p>
            <a:r>
              <a:rPr lang="en-GB" dirty="0" smtClean="0"/>
              <a:t>Installation and training.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Size of the 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Needs can range from a small LAN to a global WAN.</a:t>
            </a:r>
          </a:p>
          <a:p>
            <a:r>
              <a:rPr lang="en-GB" dirty="0" smtClean="0"/>
              <a:t>Some communications media are limited to the distance they have to travel.</a:t>
            </a:r>
          </a:p>
          <a:p>
            <a:r>
              <a:rPr lang="en-GB" dirty="0" smtClean="0"/>
              <a:t>Amount of data processing required must also be considered.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the system will be used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type of applications do users require?/ Are the users going to require a wide range of applications? </a:t>
            </a:r>
          </a:p>
          <a:p>
            <a:r>
              <a:rPr lang="en-GB" dirty="0" smtClean="0"/>
              <a:t>Will they need large data storage?</a:t>
            </a:r>
          </a:p>
          <a:p>
            <a:r>
              <a:rPr lang="en-GB" dirty="0" smtClean="0"/>
              <a:t>From where will they operate the network e.g. at home in office or remote access from different locations.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Existing systems to integrate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More often networks are not developed from scratch but need to fit in with existing systems. Sometimes an extension is required e.g. when a new branch office opens. </a:t>
            </a:r>
          </a:p>
          <a:p>
            <a:r>
              <a:rPr lang="en-GB" dirty="0" smtClean="0"/>
              <a:t>Therefore any new network must fit in with the existing operating systems and protocols. </a:t>
            </a:r>
          </a:p>
          <a:p>
            <a:r>
              <a:rPr lang="en-GB" dirty="0" smtClean="0"/>
              <a:t>It must support any peripherals already in use e.g. bar code readers, printers, OS etc.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Performance in terms of: reliability / user friendliness / capacity / speed of processing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Different parts of the organisation may have different performance requirements, </a:t>
            </a:r>
            <a:r>
              <a:rPr lang="en-GB" dirty="0" err="1" smtClean="0"/>
              <a:t>e.g</a:t>
            </a:r>
            <a:r>
              <a:rPr lang="en-GB" dirty="0" smtClean="0"/>
              <a:t> a real time e-commerce system may require greater speeds and capacity and security than the in-house payroll system</a:t>
            </a:r>
          </a:p>
          <a:p>
            <a:r>
              <a:rPr lang="en-GB" dirty="0" smtClean="0"/>
              <a:t>A system for a school may have different requirements that a system needed for a group of ICT technicians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Security issues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Different organisations may have different priorities </a:t>
            </a:r>
          </a:p>
          <a:p>
            <a:r>
              <a:rPr lang="en-GB" dirty="0" smtClean="0"/>
              <a:t>e.g. a large business organisation may be primarily concerned with :</a:t>
            </a:r>
          </a:p>
          <a:p>
            <a:r>
              <a:rPr lang="en-GB" dirty="0" smtClean="0"/>
              <a:t>Prevention of hacking ; Avoid viruses and secure payment site whilst a school may be equally concerned with blocking the downloading of illicit material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93</TotalTime>
  <Words>447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Corbel</vt:lpstr>
      <vt:lpstr>YBG</vt:lpstr>
      <vt:lpstr>Factors that influence network choice</vt:lpstr>
      <vt:lpstr>Lesson Objectives</vt:lpstr>
      <vt:lpstr>Factors that influence the choice of a network.</vt:lpstr>
      <vt:lpstr>Cost of the network</vt:lpstr>
      <vt:lpstr>Size of the organisation</vt:lpstr>
      <vt:lpstr>How the system will be used </vt:lpstr>
      <vt:lpstr>Existing systems to integrate</vt:lpstr>
      <vt:lpstr>Performance in terms of: reliability / user friendliness / capacity / speed of processing</vt:lpstr>
      <vt:lpstr>Security issues </vt:lpstr>
      <vt:lpstr>Exam Questions</vt:lpstr>
      <vt:lpstr>Task</vt:lpstr>
      <vt:lpstr>Lesson Objectives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12</dc:title>
  <dc:creator>Declan Lynch</dc:creator>
  <cp:lastModifiedBy>Declan Lynch</cp:lastModifiedBy>
  <cp:revision>9</cp:revision>
  <dcterms:created xsi:type="dcterms:W3CDTF">2014-06-09T20:17:17Z</dcterms:created>
  <dcterms:modified xsi:type="dcterms:W3CDTF">2015-01-26T11:47:47Z</dcterms:modified>
</cp:coreProperties>
</file>