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25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9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4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761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7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7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0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File Transfer Protocol (FTP)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49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387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 understand:</a:t>
            </a:r>
          </a:p>
          <a:p>
            <a:pPr>
              <a:buFontTx/>
              <a:buChar char="-"/>
            </a:pPr>
            <a:r>
              <a:rPr lang="en-GB" dirty="0" smtClean="0"/>
              <a:t>What </a:t>
            </a:r>
            <a:r>
              <a:rPr lang="en-GB" dirty="0"/>
              <a:t>is FTP?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What </a:t>
            </a:r>
            <a:r>
              <a:rPr lang="en-GB" dirty="0"/>
              <a:t>are it's advantages and uses?</a:t>
            </a:r>
          </a:p>
        </p:txBody>
      </p:sp>
    </p:spTree>
    <p:extLst>
      <p:ext uri="{BB962C8B-B14F-4D97-AF65-F5344CB8AC3E}">
        <p14:creationId xmlns:p14="http://schemas.microsoft.com/office/powerpoint/2010/main" val="284265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29056"/>
          </a:xfrm>
        </p:spPr>
        <p:txBody>
          <a:bodyPr/>
          <a:lstStyle/>
          <a:p>
            <a:r>
              <a:rPr lang="en-GB" dirty="0" smtClean="0"/>
              <a:t>FTP – File transfer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4960"/>
            <a:ext cx="6347714" cy="4456403"/>
          </a:xfrm>
        </p:spPr>
        <p:txBody>
          <a:bodyPr>
            <a:normAutofit/>
          </a:bodyPr>
          <a:lstStyle/>
          <a:p>
            <a:r>
              <a:rPr lang="en-GB" dirty="0" smtClean="0"/>
              <a:t>FTP is a standard set of rules that have been established to allow the exchange of (large) files over the internet.</a:t>
            </a:r>
          </a:p>
          <a:p>
            <a:endParaRPr lang="en-GB" dirty="0" smtClean="0"/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2"/>
              </a:buClr>
              <a:buSzPct val="50000"/>
              <a:buFont typeface="Wingdings" panose="05000000000000000000" pitchFamily="2" charset="2"/>
              <a:buChar char="§"/>
            </a:pPr>
            <a:r>
              <a:rPr lang="en-GB" dirty="0" smtClean="0"/>
              <a:t>FTP is not </a:t>
            </a:r>
            <a:r>
              <a:rPr lang="en-GB" dirty="0"/>
              <a:t>limited to file </a:t>
            </a:r>
            <a:r>
              <a:rPr lang="en-GB" dirty="0" smtClean="0"/>
              <a:t>sizes </a:t>
            </a:r>
            <a:r>
              <a:rPr lang="en-GB" dirty="0"/>
              <a:t>unlike email </a:t>
            </a:r>
            <a:r>
              <a:rPr lang="en-GB" dirty="0" smtClean="0"/>
              <a:t>attachments</a:t>
            </a:r>
          </a:p>
          <a:p>
            <a:pPr>
              <a:buClr>
                <a:schemeClr val="tx2"/>
              </a:buClr>
              <a:buSzPct val="50000"/>
              <a:buFont typeface="Wingdings" panose="05000000000000000000" pitchFamily="2" charset="2"/>
              <a:buChar char="§"/>
            </a:pPr>
            <a:r>
              <a:rPr lang="en-GB" dirty="0"/>
              <a:t>Allows reliable transfer of files between </a:t>
            </a:r>
            <a:r>
              <a:rPr lang="en-GB" dirty="0" smtClean="0"/>
              <a:t>platforms</a:t>
            </a:r>
          </a:p>
          <a:p>
            <a:pPr marL="0" indent="0">
              <a:buClr>
                <a:schemeClr val="tx2"/>
              </a:buClr>
              <a:buSzPct val="50000"/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Uses:</a:t>
            </a:r>
          </a:p>
          <a:p>
            <a:pPr>
              <a:buClr>
                <a:schemeClr val="accent1"/>
              </a:buClr>
              <a:buFont typeface="Calibri Light" panose="020F0302020204030204" pitchFamily="34" charset="0"/>
              <a:buChar char="-"/>
            </a:pPr>
            <a:r>
              <a:rPr lang="en-GB" dirty="0" smtClean="0"/>
              <a:t>Can be used for uploading a database of sales from one branch of an organisation to the head office</a:t>
            </a:r>
          </a:p>
          <a:p>
            <a:pPr>
              <a:buClr>
                <a:schemeClr val="accent1"/>
              </a:buClr>
              <a:buFont typeface="Calibri Light" panose="020F0302020204030204" pitchFamily="34" charset="0"/>
              <a:buChar char="-"/>
            </a:pPr>
            <a:r>
              <a:rPr lang="en-GB" dirty="0" smtClean="0"/>
              <a:t>Can be used to download/upload a website from/onto the internet/server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97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international company makes use of File Transfer Protocols (FTPs). Describe in </a:t>
            </a:r>
            <a:r>
              <a:rPr lang="en-GB" dirty="0" smtClean="0"/>
              <a:t>detail </a:t>
            </a:r>
            <a:r>
              <a:rPr lang="en-GB" dirty="0"/>
              <a:t>what is meant by FTP. Give one example of its use and describe one advantage </a:t>
            </a:r>
            <a:r>
              <a:rPr lang="en-GB" dirty="0" smtClean="0"/>
              <a:t>for </a:t>
            </a:r>
            <a:r>
              <a:rPr lang="en-GB" dirty="0"/>
              <a:t>the company</a:t>
            </a:r>
            <a:r>
              <a:rPr lang="en-GB" dirty="0" smtClean="0"/>
              <a:t>. (4)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17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33870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 understand:</a:t>
            </a:r>
          </a:p>
          <a:p>
            <a:pPr>
              <a:buFontTx/>
              <a:buChar char="-"/>
            </a:pPr>
            <a:r>
              <a:rPr lang="en-GB" dirty="0" smtClean="0"/>
              <a:t>What </a:t>
            </a:r>
            <a:r>
              <a:rPr lang="en-GB" dirty="0"/>
              <a:t>is FTP? 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What </a:t>
            </a:r>
            <a:r>
              <a:rPr lang="en-GB" dirty="0"/>
              <a:t>are it's advantages and uses?</a:t>
            </a:r>
          </a:p>
        </p:txBody>
      </p:sp>
    </p:spTree>
    <p:extLst>
      <p:ext uri="{BB962C8B-B14F-4D97-AF65-F5344CB8AC3E}">
        <p14:creationId xmlns:p14="http://schemas.microsoft.com/office/powerpoint/2010/main" val="2510893784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11</TotalTime>
  <Words>158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Corbel</vt:lpstr>
      <vt:lpstr>Wingdings</vt:lpstr>
      <vt:lpstr>YBG</vt:lpstr>
      <vt:lpstr>File Transfer Protocol (FTP)</vt:lpstr>
      <vt:lpstr>Lesson Objectives</vt:lpstr>
      <vt:lpstr>FTP – File transfer protocol</vt:lpstr>
      <vt:lpstr>Past Exam Question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Transfer Protocol (FTP)</dc:title>
  <dc:creator>Declan Lynch</dc:creator>
  <cp:lastModifiedBy>Declan Lynch</cp:lastModifiedBy>
  <cp:revision>3</cp:revision>
  <dcterms:created xsi:type="dcterms:W3CDTF">2014-08-26T18:43:38Z</dcterms:created>
  <dcterms:modified xsi:type="dcterms:W3CDTF">2015-01-26T11:50:23Z</dcterms:modified>
</cp:coreProperties>
</file>